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6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6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7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3"/>
  </p:notesMasterIdLst>
  <p:sldIdLst>
    <p:sldId id="256" r:id="rId2"/>
    <p:sldId id="402" r:id="rId3"/>
    <p:sldId id="403" r:id="rId4"/>
    <p:sldId id="391" r:id="rId5"/>
    <p:sldId id="392" r:id="rId6"/>
    <p:sldId id="400" r:id="rId7"/>
    <p:sldId id="361" r:id="rId8"/>
    <p:sldId id="393" r:id="rId9"/>
    <p:sldId id="394" r:id="rId10"/>
    <p:sldId id="395" r:id="rId11"/>
    <p:sldId id="258" r:id="rId12"/>
    <p:sldId id="297" r:id="rId13"/>
    <p:sldId id="298" r:id="rId14"/>
    <p:sldId id="299" r:id="rId15"/>
    <p:sldId id="300" r:id="rId16"/>
    <p:sldId id="301" r:id="rId17"/>
    <p:sldId id="302" r:id="rId18"/>
    <p:sldId id="326" r:id="rId19"/>
    <p:sldId id="327" r:id="rId20"/>
    <p:sldId id="328" r:id="rId21"/>
    <p:sldId id="329" r:id="rId22"/>
    <p:sldId id="330" r:id="rId23"/>
    <p:sldId id="331" r:id="rId24"/>
    <p:sldId id="310" r:id="rId25"/>
    <p:sldId id="346" r:id="rId26"/>
    <p:sldId id="347" r:id="rId27"/>
    <p:sldId id="348" r:id="rId28"/>
    <p:sldId id="349" r:id="rId29"/>
    <p:sldId id="350" r:id="rId30"/>
    <p:sldId id="351" r:id="rId31"/>
    <p:sldId id="311" r:id="rId32"/>
    <p:sldId id="332" r:id="rId33"/>
    <p:sldId id="333" r:id="rId34"/>
    <p:sldId id="334" r:id="rId35"/>
    <p:sldId id="315" r:id="rId36"/>
    <p:sldId id="317" r:id="rId37"/>
    <p:sldId id="335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36" r:id="rId46"/>
    <p:sldId id="352" r:id="rId47"/>
    <p:sldId id="278" r:id="rId48"/>
    <p:sldId id="401" r:id="rId49"/>
    <p:sldId id="353" r:id="rId50"/>
    <p:sldId id="354" r:id="rId51"/>
    <p:sldId id="355" r:id="rId52"/>
    <p:sldId id="358" r:id="rId53"/>
    <p:sldId id="359" r:id="rId54"/>
    <p:sldId id="405" r:id="rId55"/>
    <p:sldId id="356" r:id="rId56"/>
    <p:sldId id="396" r:id="rId57"/>
    <p:sldId id="339" r:id="rId58"/>
    <p:sldId id="340" r:id="rId59"/>
    <p:sldId id="341" r:id="rId60"/>
    <p:sldId id="342" r:id="rId61"/>
    <p:sldId id="379" r:id="rId62"/>
    <p:sldId id="380" r:id="rId63"/>
    <p:sldId id="360" r:id="rId64"/>
    <p:sldId id="381" r:id="rId65"/>
    <p:sldId id="382" r:id="rId66"/>
    <p:sldId id="383" r:id="rId67"/>
    <p:sldId id="384" r:id="rId68"/>
    <p:sldId id="385" r:id="rId69"/>
    <p:sldId id="386" r:id="rId70"/>
    <p:sldId id="387" r:id="rId71"/>
    <p:sldId id="388" r:id="rId72"/>
    <p:sldId id="389" r:id="rId73"/>
    <p:sldId id="390" r:id="rId74"/>
    <p:sldId id="343" r:id="rId75"/>
    <p:sldId id="281" r:id="rId76"/>
    <p:sldId id="282" r:id="rId77"/>
    <p:sldId id="283" r:id="rId78"/>
    <p:sldId id="397" r:id="rId79"/>
    <p:sldId id="366" r:id="rId80"/>
    <p:sldId id="367" r:id="rId81"/>
    <p:sldId id="398" r:id="rId82"/>
    <p:sldId id="369" r:id="rId83"/>
    <p:sldId id="399" r:id="rId84"/>
    <p:sldId id="372" r:id="rId85"/>
    <p:sldId id="373" r:id="rId86"/>
    <p:sldId id="374" r:id="rId87"/>
    <p:sldId id="375" r:id="rId88"/>
    <p:sldId id="376" r:id="rId89"/>
    <p:sldId id="377" r:id="rId90"/>
    <p:sldId id="378" r:id="rId91"/>
    <p:sldId id="34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0" autoAdjust="0"/>
    <p:restoredTop sz="79984" autoAdjust="0"/>
  </p:normalViewPr>
  <p:slideViewPr>
    <p:cSldViewPr>
      <p:cViewPr>
        <p:scale>
          <a:sx n="91" d="100"/>
          <a:sy n="91" d="100"/>
        </p:scale>
        <p:origin x="2265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E:\Code\new_graphics_svn\erik%20projects\My%20Presentations\Advanced%20Computer%20Graphics%202015\Light%20Transport\MI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E:\Code\new_graphics_svn\erik%20projects\My%20Presentations\Advanced%20Computer%20Graphics%202015\Light%20Transport\MI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E:\Code\new_graphics_svn\erik%20projects\My%20Presentations\Advanced%20Computer%20Graphics%202015\Light%20Transport\MI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E:\Code\new_graphics_svn\erik%20projects\My%20Presentations\Advanced%20Computer%20Graphics%202015\Light%20Transport\MI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E:\Code\new_graphics_svn\erik%20projects\My%20Presentations\Advanced%20Computer%20Graphics%202015\Light%20Transport\MI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E:\Code\new_graphics_svn\erik%20projects\My%20Presentations\Advanced%20Computer%20Graphics%202015\Light%20Transport\MI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E:\Code\new_graphics_svn\erik%20projects\My%20Presentations\Advanced%20Computer%20Graphics%202015\Light%20Transport\MIS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E:\Code\new_graphics_svn\erik%20projects\My%20Presentations\Advanced%20Computer%20Graphics%202015\Light%20Transport\M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2"/>
          <c:order val="0"/>
          <c:spPr>
            <a:ln w="635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Sheet1!$G$11:$G$111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0.10841470984807909</c:v>
                </c:pt>
                <c:pt idx="2">
                  <c:v>0.10909297426825751</c:v>
                </c:pt>
                <c:pt idx="3">
                  <c:v>0.10141120008060216</c:v>
                </c:pt>
                <c:pt idx="4">
                  <c:v>9.2431975046937356E-2</c:v>
                </c:pt>
                <c:pt idx="5">
                  <c:v>9.0410757253450838E-2</c:v>
                </c:pt>
                <c:pt idx="6">
                  <c:v>9.7205845018439915E-2</c:v>
                </c:pt>
                <c:pt idx="7">
                  <c:v>0.10656986598938269</c:v>
                </c:pt>
                <c:pt idx="8">
                  <c:v>0.10989358247637696</c:v>
                </c:pt>
                <c:pt idx="9">
                  <c:v>0.1041211848937993</c:v>
                </c:pt>
                <c:pt idx="10">
                  <c:v>9.4559789046586212E-2</c:v>
                </c:pt>
                <c:pt idx="11">
                  <c:v>9.0000098522709376E-2</c:v>
                </c:pt>
                <c:pt idx="12">
                  <c:v>9.4634273182089751E-2</c:v>
                </c:pt>
                <c:pt idx="13">
                  <c:v>0.1042016799117353</c:v>
                </c:pt>
                <c:pt idx="14">
                  <c:v>0.109906109043543</c:v>
                </c:pt>
                <c:pt idx="15">
                  <c:v>0.1065029948793934</c:v>
                </c:pt>
                <c:pt idx="16">
                  <c:v>9.7121312503900784E-2</c:v>
                </c:pt>
                <c:pt idx="17">
                  <c:v>9.0387030961689305E-2</c:v>
                </c:pt>
                <c:pt idx="18">
                  <c:v>9.2493219709693028E-2</c:v>
                </c:pt>
                <c:pt idx="19">
                  <c:v>0.10150856658971329</c:v>
                </c:pt>
                <c:pt idx="20">
                  <c:v>0.10915865658687776</c:v>
                </c:pt>
                <c:pt idx="21">
                  <c:v>0.10844382540679594</c:v>
                </c:pt>
                <c:pt idx="22">
                  <c:v>0.10009386067660216</c:v>
                </c:pt>
                <c:pt idx="23">
                  <c:v>9.1948768150824103E-2</c:v>
                </c:pt>
                <c:pt idx="24">
                  <c:v>9.1909111979400382E-2</c:v>
                </c:pt>
                <c:pt idx="25">
                  <c:v>0.10105354376651747</c:v>
                </c:pt>
                <c:pt idx="26">
                  <c:v>0.1132813570406792</c:v>
                </c:pt>
                <c:pt idx="27">
                  <c:v>0.12163136892380207</c:v>
                </c:pt>
                <c:pt idx="28">
                  <c:v>0.12548987046495891</c:v>
                </c:pt>
                <c:pt idx="29">
                  <c:v>0.13342935770003753</c:v>
                </c:pt>
                <c:pt idx="30">
                  <c:v>0.16201110368243066</c:v>
                </c:pt>
                <c:pt idx="31">
                  <c:v>0.23268109928574801</c:v>
                </c:pt>
                <c:pt idx="32">
                  <c:v>0.36348973398144868</c:v>
                </c:pt>
                <c:pt idx="33">
                  <c:v>0.55340726550626596</c:v>
                </c:pt>
                <c:pt idx="34">
                  <c:v>0.77761768526314379</c:v>
                </c:pt>
                <c:pt idx="35">
                  <c:v>1.0259431774358931</c:v>
                </c:pt>
                <c:pt idx="36">
                  <c:v>1.3702430854197991</c:v>
                </c:pt>
                <c:pt idx="37">
                  <c:v>1.9616524264765989</c:v>
                </c:pt>
                <c:pt idx="38">
                  <c:v>2.8779321963621052</c:v>
                </c:pt>
                <c:pt idx="39">
                  <c:v>3.9418670665330269</c:v>
                </c:pt>
                <c:pt idx="40">
                  <c:v>4.7874562012712616</c:v>
                </c:pt>
                <c:pt idx="41">
                  <c:v>5.2301487580060684</c:v>
                </c:pt>
                <c:pt idx="42">
                  <c:v>5.5391440846504993</c:v>
                </c:pt>
                <c:pt idx="43">
                  <c:v>6.1691727359300632</c:v>
                </c:pt>
                <c:pt idx="44">
                  <c:v>7.1514054860764507</c:v>
                </c:pt>
                <c:pt idx="45">
                  <c:v>7.9005005889337934</c:v>
                </c:pt>
                <c:pt idx="46">
                  <c:v>7.7825343157831712</c:v>
                </c:pt>
                <c:pt idx="47">
                  <c:v>6.8120131809392603</c:v>
                </c:pt>
                <c:pt idx="48">
                  <c:v>5.629557867448324</c:v>
                </c:pt>
                <c:pt idx="49">
                  <c:v>4.8075810667082024</c:v>
                </c:pt>
                <c:pt idx="50">
                  <c:v>4.338572632604123</c:v>
                </c:pt>
                <c:pt idx="51">
                  <c:v>3.8363197687212827</c:v>
                </c:pt>
                <c:pt idx="52">
                  <c:v>3.0708661053523483</c:v>
                </c:pt>
                <c:pt idx="53">
                  <c:v>2.1795837023637823</c:v>
                </c:pt>
                <c:pt idx="54">
                  <c:v>1.4361052879730238</c:v>
                </c:pt>
                <c:pt idx="55">
                  <c:v>0.9646798989486528</c:v>
                </c:pt>
                <c:pt idx="56">
                  <c:v>0.70002390420565708</c:v>
                </c:pt>
                <c:pt idx="57">
                  <c:v>0.52504506154454367</c:v>
                </c:pt>
                <c:pt idx="58">
                  <c:v>0.37869725822460776</c:v>
                </c:pt>
                <c:pt idx="59">
                  <c:v>0.25791763252482663</c:v>
                </c:pt>
                <c:pt idx="60">
                  <c:v>0.17429359116312959</c:v>
                </c:pt>
                <c:pt idx="61">
                  <c:v>0.12910645196821879</c:v>
                </c:pt>
                <c:pt idx="62">
                  <c:v>0.11314863934394463</c:v>
                </c:pt>
                <c:pt idx="63">
                  <c:v>0.11287212124193148</c:v>
                </c:pt>
                <c:pt idx="64">
                  <c:v>0.11493878283851357</c:v>
                </c:pt>
                <c:pt idx="65">
                  <c:v>0.11087640926259004</c:v>
                </c:pt>
                <c:pt idx="66">
                  <c:v>0.10079264666773088</c:v>
                </c:pt>
                <c:pt idx="67">
                  <c:v>9.1855354884943161E-2</c:v>
                </c:pt>
                <c:pt idx="68">
                  <c:v>9.1186868177090166E-2</c:v>
                </c:pt>
                <c:pt idx="69">
                  <c:v>9.8922636791245397E-2</c:v>
                </c:pt>
                <c:pt idx="70">
                  <c:v>0.1077677387719255</c:v>
                </c:pt>
                <c:pt idx="71">
                  <c:v>0.10952111415093416</c:v>
                </c:pt>
                <c:pt idx="72">
                  <c:v>0.10254166173846983</c:v>
                </c:pt>
                <c:pt idx="73">
                  <c:v>9.3233317986781805E-2</c:v>
                </c:pt>
                <c:pt idx="74">
                  <c:v>9.0148858249769953E-2</c:v>
                </c:pt>
                <c:pt idx="75">
                  <c:v>9.6122288770788586E-2</c:v>
                </c:pt>
                <c:pt idx="76">
                  <c:v>0.10566111048494674</c:v>
                </c:pt>
                <c:pt idx="77">
                  <c:v>0.1099952116598856</c:v>
                </c:pt>
                <c:pt idx="78">
                  <c:v>0.10513978718418959</c:v>
                </c:pt>
                <c:pt idx="79">
                  <c:v>9.5558873937471978E-2</c:v>
                </c:pt>
                <c:pt idx="80">
                  <c:v>9.0061113608849219E-2</c:v>
                </c:pt>
                <c:pt idx="81">
                  <c:v>9.3701120094495868E-2</c:v>
                </c:pt>
                <c:pt idx="82">
                  <c:v>0.10313228783384992</c:v>
                </c:pt>
                <c:pt idx="83">
                  <c:v>0.10968364461326077</c:v>
                </c:pt>
                <c:pt idx="84">
                  <c:v>0.10733190320120681</c:v>
                </c:pt>
                <c:pt idx="85">
                  <c:v>9.8239243800603476E-2</c:v>
                </c:pt>
                <c:pt idx="86">
                  <c:v>9.0765415529975746E-2</c:v>
                </c:pt>
                <c:pt idx="87">
                  <c:v>9.1781821633694929E-2</c:v>
                </c:pt>
                <c:pt idx="88">
                  <c:v>0.10035398302733724</c:v>
                </c:pt>
                <c:pt idx="89">
                  <c:v>0.10860069405812466</c:v>
                </c:pt>
                <c:pt idx="90">
                  <c:v>0.10893996663600559</c:v>
                </c:pt>
                <c:pt idx="91">
                  <c:v>0.10105987511751158</c:v>
                </c:pt>
                <c:pt idx="92">
                  <c:v>9.2205339303841963E-2</c:v>
                </c:pt>
                <c:pt idx="93">
                  <c:v>9.0517178587300531E-2</c:v>
                </c:pt>
                <c:pt idx="94">
                  <c:v>9.7547480145323467E-2</c:v>
                </c:pt>
                <c:pt idx="95">
                  <c:v>0.10683261714736121</c:v>
                </c:pt>
                <c:pt idx="96">
                  <c:v>0.10983587745434345</c:v>
                </c:pt>
                <c:pt idx="97">
                  <c:v>0.10379607739027523</c:v>
                </c:pt>
                <c:pt idx="98">
                  <c:v>9.426618128009577E-2</c:v>
                </c:pt>
                <c:pt idx="99">
                  <c:v>9.0007931658136475E-2</c:v>
                </c:pt>
                <c:pt idx="100">
                  <c:v>9.4936343588902419E-2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Sheet1!$G$10</c15:sqref>
                        </c15:formulaRef>
                      </c:ext>
                    </c:extLst>
                    <c:strCache>
                      <c:ptCount val="1"/>
                      <c:pt idx="0">
                        <c:v>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AD93-4BBE-881A-CFA9DAB869F1}"/>
            </c:ext>
          </c:extLst>
        </c:ser>
        <c:ser>
          <c:idx val="0"/>
          <c:order val="1"/>
          <c:spPr>
            <a:ln w="63500" cap="rnd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Sheet1!$E$11:$E$111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0.10000000000000012</c:v>
                </c:pt>
                <c:pt idx="2">
                  <c:v>0.10000000000000063</c:v>
                </c:pt>
                <c:pt idx="3">
                  <c:v>0.10000000000000343</c:v>
                </c:pt>
                <c:pt idx="4">
                  <c:v>0.10000000000001801</c:v>
                </c:pt>
                <c:pt idx="5">
                  <c:v>0.10000000000009095</c:v>
                </c:pt>
                <c:pt idx="6">
                  <c:v>0.10000000000044151</c:v>
                </c:pt>
                <c:pt idx="7">
                  <c:v>0.10000000000205948</c:v>
                </c:pt>
                <c:pt idx="8">
                  <c:v>0.10000000000922996</c:v>
                </c:pt>
                <c:pt idx="9">
                  <c:v>0.10000000003974382</c:v>
                </c:pt>
                <c:pt idx="10">
                  <c:v>0.10000000016442498</c:v>
                </c:pt>
                <c:pt idx="11">
                  <c:v>0.10000000065357308</c:v>
                </c:pt>
                <c:pt idx="12">
                  <c:v>0.10000000249602399</c:v>
                </c:pt>
                <c:pt idx="13">
                  <c:v>0.10000000915865251</c:v>
                </c:pt>
                <c:pt idx="14">
                  <c:v>0.10000003228811034</c:v>
                </c:pt>
                <c:pt idx="15">
                  <c:v>0.10000010936589131</c:v>
                </c:pt>
                <c:pt idx="16">
                  <c:v>0.10000035591753532</c:v>
                </c:pt>
                <c:pt idx="17">
                  <c:v>0.10000111287169003</c:v>
                </c:pt>
                <c:pt idx="18">
                  <c:v>0.10000334325132021</c:v>
                </c:pt>
                <c:pt idx="19">
                  <c:v>0.10000964986362046</c:v>
                </c:pt>
                <c:pt idx="20">
                  <c:v>0.10002676095126523</c:v>
                </c:pt>
                <c:pt idx="21">
                  <c:v>0.10007130338363858</c:v>
                </c:pt>
                <c:pt idx="22">
                  <c:v>0.10018253533717877</c:v>
                </c:pt>
                <c:pt idx="23">
                  <c:v>0.10044896448322096</c:v>
                </c:pt>
                <c:pt idx="24">
                  <c:v>0.10106097521961772</c:v>
                </c:pt>
                <c:pt idx="25">
                  <c:v>0.10240894406376794</c:v>
                </c:pt>
                <c:pt idx="26">
                  <c:v>0.10525504466424629</c:v>
                </c:pt>
                <c:pt idx="27">
                  <c:v>0.11101423474204791</c:v>
                </c:pt>
                <c:pt idx="28">
                  <c:v>0.12217994503251441</c:v>
                </c:pt>
                <c:pt idx="29">
                  <c:v>0.14291358762636713</c:v>
                </c:pt>
                <c:pt idx="30">
                  <c:v>0.17977327141488414</c:v>
                </c:pt>
                <c:pt idx="31">
                  <c:v>0.24247812849363937</c:v>
                </c:pt>
                <c:pt idx="32">
                  <c:v>0.34449344620634115</c:v>
                </c:pt>
                <c:pt idx="33">
                  <c:v>0.50310154530717244</c:v>
                </c:pt>
                <c:pt idx="34">
                  <c:v>0.73854267123216655</c:v>
                </c:pt>
                <c:pt idx="35">
                  <c:v>1.071837397237384</c:v>
                </c:pt>
                <c:pt idx="36">
                  <c:v>1.5211028494160941</c:v>
                </c:pt>
                <c:pt idx="37">
                  <c:v>2.0965750242301997</c:v>
                </c:pt>
                <c:pt idx="38">
                  <c:v>2.7950943814434082</c:v>
                </c:pt>
                <c:pt idx="39">
                  <c:v>3.5953489896978339</c:v>
                </c:pt>
                <c:pt idx="40">
                  <c:v>4.4554730413445816</c:v>
                </c:pt>
                <c:pt idx="41">
                  <c:v>5.314447949706687</c:v>
                </c:pt>
                <c:pt idx="42">
                  <c:v>6.0980428520523917</c:v>
                </c:pt>
                <c:pt idx="43">
                  <c:v>6.7288625254598191</c:v>
                </c:pt>
                <c:pt idx="44">
                  <c:v>7.1387684915582055</c:v>
                </c:pt>
                <c:pt idx="45">
                  <c:v>7.2809610472257882</c:v>
                </c:pt>
                <c:pt idx="46">
                  <c:v>7.1387684915582055</c:v>
                </c:pt>
                <c:pt idx="47">
                  <c:v>6.7288625254598218</c:v>
                </c:pt>
                <c:pt idx="48">
                  <c:v>6.0980428520523962</c:v>
                </c:pt>
                <c:pt idx="49">
                  <c:v>5.3144479497066914</c:v>
                </c:pt>
                <c:pt idx="50">
                  <c:v>4.4554730413445816</c:v>
                </c:pt>
                <c:pt idx="51">
                  <c:v>3.5953489896978339</c:v>
                </c:pt>
                <c:pt idx="52">
                  <c:v>2.7950943814434082</c:v>
                </c:pt>
                <c:pt idx="53">
                  <c:v>2.0965750242301997</c:v>
                </c:pt>
                <c:pt idx="54">
                  <c:v>1.5211028494160941</c:v>
                </c:pt>
                <c:pt idx="55">
                  <c:v>1.071837397237384</c:v>
                </c:pt>
                <c:pt idx="56">
                  <c:v>0.73854267123216466</c:v>
                </c:pt>
                <c:pt idx="57">
                  <c:v>0.50310154530717344</c:v>
                </c:pt>
                <c:pt idx="58">
                  <c:v>0.34449344620634192</c:v>
                </c:pt>
                <c:pt idx="59">
                  <c:v>0.24247812849363981</c:v>
                </c:pt>
                <c:pt idx="60">
                  <c:v>0.17977327141488442</c:v>
                </c:pt>
                <c:pt idx="61">
                  <c:v>0.1429135876263673</c:v>
                </c:pt>
                <c:pt idx="62">
                  <c:v>0.12217994503251441</c:v>
                </c:pt>
                <c:pt idx="63">
                  <c:v>0.11101423474204791</c:v>
                </c:pt>
                <c:pt idx="64">
                  <c:v>0.10525504466424629</c:v>
                </c:pt>
                <c:pt idx="65">
                  <c:v>0.10240894406376794</c:v>
                </c:pt>
                <c:pt idx="66">
                  <c:v>0.10106097521961772</c:v>
                </c:pt>
                <c:pt idx="67">
                  <c:v>0.10044896448322096</c:v>
                </c:pt>
                <c:pt idx="68">
                  <c:v>0.10018253533717876</c:v>
                </c:pt>
                <c:pt idx="69">
                  <c:v>0.10007130338363858</c:v>
                </c:pt>
                <c:pt idx="70">
                  <c:v>0.10002676095126523</c:v>
                </c:pt>
                <c:pt idx="71">
                  <c:v>0.10000964986362046</c:v>
                </c:pt>
                <c:pt idx="72">
                  <c:v>0.10000334325132021</c:v>
                </c:pt>
                <c:pt idx="73">
                  <c:v>0.10000111287169003</c:v>
                </c:pt>
                <c:pt idx="74">
                  <c:v>0.10000035591753532</c:v>
                </c:pt>
                <c:pt idx="75">
                  <c:v>0.10000010936589131</c:v>
                </c:pt>
                <c:pt idx="76">
                  <c:v>0.10000003228811034</c:v>
                </c:pt>
                <c:pt idx="77">
                  <c:v>0.10000000915865251</c:v>
                </c:pt>
                <c:pt idx="78">
                  <c:v>0.10000000249602399</c:v>
                </c:pt>
                <c:pt idx="79">
                  <c:v>0.10000000065357308</c:v>
                </c:pt>
                <c:pt idx="80">
                  <c:v>0.10000000016442498</c:v>
                </c:pt>
                <c:pt idx="81">
                  <c:v>0.10000000003974382</c:v>
                </c:pt>
                <c:pt idx="82">
                  <c:v>0.10000000000922996</c:v>
                </c:pt>
                <c:pt idx="83">
                  <c:v>0.10000000000205948</c:v>
                </c:pt>
                <c:pt idx="84">
                  <c:v>0.10000000000044151</c:v>
                </c:pt>
                <c:pt idx="85">
                  <c:v>0.10000000000009095</c:v>
                </c:pt>
                <c:pt idx="86">
                  <c:v>0.10000000000001801</c:v>
                </c:pt>
                <c:pt idx="87">
                  <c:v>0.10000000000000343</c:v>
                </c:pt>
                <c:pt idx="88">
                  <c:v>0.10000000000000063</c:v>
                </c:pt>
                <c:pt idx="89">
                  <c:v>0.10000000000000012</c:v>
                </c:pt>
                <c:pt idx="90">
                  <c:v>0.10000000000000002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Sheet1!$E$10</c15:sqref>
                        </c15:formulaRef>
                      </c:ext>
                    </c:extLst>
                    <c:strCache>
                      <c:ptCount val="1"/>
                      <c:pt idx="0">
                        <c:v>pdf_f(x)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AD93-4BBE-881A-CFA9DAB869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647360"/>
        <c:axId val="188647920"/>
      </c:scatterChart>
      <c:valAx>
        <c:axId val="18864736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47920"/>
        <c:crosses val="autoZero"/>
        <c:crossBetween val="midCat"/>
      </c:valAx>
      <c:valAx>
        <c:axId val="18864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47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2"/>
          <c:order val="0"/>
          <c:spPr>
            <a:ln w="635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Sheet1!$G$11:$G$111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0.10841470984807909</c:v>
                </c:pt>
                <c:pt idx="2">
                  <c:v>0.10909297426825751</c:v>
                </c:pt>
                <c:pt idx="3">
                  <c:v>0.10141120008060216</c:v>
                </c:pt>
                <c:pt idx="4">
                  <c:v>9.2431975046937356E-2</c:v>
                </c:pt>
                <c:pt idx="5">
                  <c:v>9.0410757253450838E-2</c:v>
                </c:pt>
                <c:pt idx="6">
                  <c:v>9.7205845018439915E-2</c:v>
                </c:pt>
                <c:pt idx="7">
                  <c:v>0.10656986598938269</c:v>
                </c:pt>
                <c:pt idx="8">
                  <c:v>0.10989358247637696</c:v>
                </c:pt>
                <c:pt idx="9">
                  <c:v>0.1041211848937993</c:v>
                </c:pt>
                <c:pt idx="10">
                  <c:v>9.4559789046586212E-2</c:v>
                </c:pt>
                <c:pt idx="11">
                  <c:v>9.0000098522709376E-2</c:v>
                </c:pt>
                <c:pt idx="12">
                  <c:v>9.4634273182089751E-2</c:v>
                </c:pt>
                <c:pt idx="13">
                  <c:v>0.1042016799117353</c:v>
                </c:pt>
                <c:pt idx="14">
                  <c:v>0.109906109043543</c:v>
                </c:pt>
                <c:pt idx="15">
                  <c:v>0.1065029948793934</c:v>
                </c:pt>
                <c:pt idx="16">
                  <c:v>9.7121312503900784E-2</c:v>
                </c:pt>
                <c:pt idx="17">
                  <c:v>9.0387030961689305E-2</c:v>
                </c:pt>
                <c:pt idx="18">
                  <c:v>9.2493219709693028E-2</c:v>
                </c:pt>
                <c:pt idx="19">
                  <c:v>0.10150856658971329</c:v>
                </c:pt>
                <c:pt idx="20">
                  <c:v>0.10915865658687776</c:v>
                </c:pt>
                <c:pt idx="21">
                  <c:v>0.10844382540679594</c:v>
                </c:pt>
                <c:pt idx="22">
                  <c:v>0.10009386067660216</c:v>
                </c:pt>
                <c:pt idx="23">
                  <c:v>9.1948768150824103E-2</c:v>
                </c:pt>
                <c:pt idx="24">
                  <c:v>9.1909111979400382E-2</c:v>
                </c:pt>
                <c:pt idx="25">
                  <c:v>0.10105354376651747</c:v>
                </c:pt>
                <c:pt idx="26">
                  <c:v>0.1132813570406792</c:v>
                </c:pt>
                <c:pt idx="27">
                  <c:v>0.12163136892380207</c:v>
                </c:pt>
                <c:pt idx="28">
                  <c:v>0.12548987046495891</c:v>
                </c:pt>
                <c:pt idx="29">
                  <c:v>0.13342935770003753</c:v>
                </c:pt>
                <c:pt idx="30">
                  <c:v>0.16201110368243066</c:v>
                </c:pt>
                <c:pt idx="31">
                  <c:v>0.23268109928574801</c:v>
                </c:pt>
                <c:pt idx="32">
                  <c:v>0.36348973398144868</c:v>
                </c:pt>
                <c:pt idx="33">
                  <c:v>0.55340726550626596</c:v>
                </c:pt>
                <c:pt idx="34">
                  <c:v>0.77761768526314379</c:v>
                </c:pt>
                <c:pt idx="35">
                  <c:v>1.0259431774358931</c:v>
                </c:pt>
                <c:pt idx="36">
                  <c:v>1.3702430854197991</c:v>
                </c:pt>
                <c:pt idx="37">
                  <c:v>1.9616524264765989</c:v>
                </c:pt>
                <c:pt idx="38">
                  <c:v>2.8779321963621052</c:v>
                </c:pt>
                <c:pt idx="39">
                  <c:v>3.9418670665330269</c:v>
                </c:pt>
                <c:pt idx="40">
                  <c:v>4.7874562012712616</c:v>
                </c:pt>
                <c:pt idx="41">
                  <c:v>5.2301487580060684</c:v>
                </c:pt>
                <c:pt idx="42">
                  <c:v>5.5391440846504993</c:v>
                </c:pt>
                <c:pt idx="43">
                  <c:v>6.1691727359300632</c:v>
                </c:pt>
                <c:pt idx="44">
                  <c:v>7.1514054860764507</c:v>
                </c:pt>
                <c:pt idx="45">
                  <c:v>7.9005005889337934</c:v>
                </c:pt>
                <c:pt idx="46">
                  <c:v>7.7825343157831712</c:v>
                </c:pt>
                <c:pt idx="47">
                  <c:v>6.8120131809392603</c:v>
                </c:pt>
                <c:pt idx="48">
                  <c:v>5.629557867448324</c:v>
                </c:pt>
                <c:pt idx="49">
                  <c:v>4.8075810667082024</c:v>
                </c:pt>
                <c:pt idx="50">
                  <c:v>4.338572632604123</c:v>
                </c:pt>
                <c:pt idx="51">
                  <c:v>3.8363197687212827</c:v>
                </c:pt>
                <c:pt idx="52">
                  <c:v>3.0708661053523483</c:v>
                </c:pt>
                <c:pt idx="53">
                  <c:v>2.1795837023637823</c:v>
                </c:pt>
                <c:pt idx="54">
                  <c:v>1.4361052879730238</c:v>
                </c:pt>
                <c:pt idx="55">
                  <c:v>0.9646798989486528</c:v>
                </c:pt>
                <c:pt idx="56">
                  <c:v>0.70002390420565708</c:v>
                </c:pt>
                <c:pt idx="57">
                  <c:v>0.52504506154454367</c:v>
                </c:pt>
                <c:pt idx="58">
                  <c:v>0.37869725822460776</c:v>
                </c:pt>
                <c:pt idx="59">
                  <c:v>0.25791763252482663</c:v>
                </c:pt>
                <c:pt idx="60">
                  <c:v>0.17429359116312959</c:v>
                </c:pt>
                <c:pt idx="61">
                  <c:v>0.12910645196821879</c:v>
                </c:pt>
                <c:pt idx="62">
                  <c:v>0.11314863934394463</c:v>
                </c:pt>
                <c:pt idx="63">
                  <c:v>0.11287212124193148</c:v>
                </c:pt>
                <c:pt idx="64">
                  <c:v>0.11493878283851357</c:v>
                </c:pt>
                <c:pt idx="65">
                  <c:v>0.11087640926259004</c:v>
                </c:pt>
                <c:pt idx="66">
                  <c:v>0.10079264666773088</c:v>
                </c:pt>
                <c:pt idx="67">
                  <c:v>9.1855354884943161E-2</c:v>
                </c:pt>
                <c:pt idx="68">
                  <c:v>9.1186868177090166E-2</c:v>
                </c:pt>
                <c:pt idx="69">
                  <c:v>9.8922636791245397E-2</c:v>
                </c:pt>
                <c:pt idx="70">
                  <c:v>0.1077677387719255</c:v>
                </c:pt>
                <c:pt idx="71">
                  <c:v>0.10952111415093416</c:v>
                </c:pt>
                <c:pt idx="72">
                  <c:v>0.10254166173846983</c:v>
                </c:pt>
                <c:pt idx="73">
                  <c:v>9.3233317986781805E-2</c:v>
                </c:pt>
                <c:pt idx="74">
                  <c:v>9.0148858249769953E-2</c:v>
                </c:pt>
                <c:pt idx="75">
                  <c:v>9.6122288770788586E-2</c:v>
                </c:pt>
                <c:pt idx="76">
                  <c:v>0.10566111048494674</c:v>
                </c:pt>
                <c:pt idx="77">
                  <c:v>0.1099952116598856</c:v>
                </c:pt>
                <c:pt idx="78">
                  <c:v>0.10513978718418959</c:v>
                </c:pt>
                <c:pt idx="79">
                  <c:v>9.5558873937471978E-2</c:v>
                </c:pt>
                <c:pt idx="80">
                  <c:v>9.0061113608849219E-2</c:v>
                </c:pt>
                <c:pt idx="81">
                  <c:v>9.3701120094495868E-2</c:v>
                </c:pt>
                <c:pt idx="82">
                  <c:v>0.10313228783384992</c:v>
                </c:pt>
                <c:pt idx="83">
                  <c:v>0.10968364461326077</c:v>
                </c:pt>
                <c:pt idx="84">
                  <c:v>0.10733190320120681</c:v>
                </c:pt>
                <c:pt idx="85">
                  <c:v>9.8239243800603476E-2</c:v>
                </c:pt>
                <c:pt idx="86">
                  <c:v>9.0765415529975746E-2</c:v>
                </c:pt>
                <c:pt idx="87">
                  <c:v>9.1781821633694929E-2</c:v>
                </c:pt>
                <c:pt idx="88">
                  <c:v>0.10035398302733724</c:v>
                </c:pt>
                <c:pt idx="89">
                  <c:v>0.10860069405812466</c:v>
                </c:pt>
                <c:pt idx="90">
                  <c:v>0.10893996663600559</c:v>
                </c:pt>
                <c:pt idx="91">
                  <c:v>0.10105987511751158</c:v>
                </c:pt>
                <c:pt idx="92">
                  <c:v>9.2205339303841963E-2</c:v>
                </c:pt>
                <c:pt idx="93">
                  <c:v>9.0517178587300531E-2</c:v>
                </c:pt>
                <c:pt idx="94">
                  <c:v>9.7547480145323467E-2</c:v>
                </c:pt>
                <c:pt idx="95">
                  <c:v>0.10683261714736121</c:v>
                </c:pt>
                <c:pt idx="96">
                  <c:v>0.10983587745434345</c:v>
                </c:pt>
                <c:pt idx="97">
                  <c:v>0.10379607739027523</c:v>
                </c:pt>
                <c:pt idx="98">
                  <c:v>9.426618128009577E-2</c:v>
                </c:pt>
                <c:pt idx="99">
                  <c:v>9.0007931658136475E-2</c:v>
                </c:pt>
                <c:pt idx="100">
                  <c:v>9.4936343588902419E-2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Sheet1!$G$10</c15:sqref>
                        </c15:formulaRef>
                      </c:ext>
                    </c:extLst>
                    <c:strCache>
                      <c:ptCount val="1"/>
                      <c:pt idx="0">
                        <c:v>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7F8-4BEF-9E55-70E94A4D72C1}"/>
            </c:ext>
          </c:extLst>
        </c:ser>
        <c:ser>
          <c:idx val="0"/>
          <c:order val="1"/>
          <c:spPr>
            <a:ln w="63500" cap="rnd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Sheet1!$E$11:$E$111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0.10000000000000012</c:v>
                </c:pt>
                <c:pt idx="2">
                  <c:v>0.10000000000000063</c:v>
                </c:pt>
                <c:pt idx="3">
                  <c:v>0.10000000000000343</c:v>
                </c:pt>
                <c:pt idx="4">
                  <c:v>0.10000000000001801</c:v>
                </c:pt>
                <c:pt idx="5">
                  <c:v>0.10000000000009095</c:v>
                </c:pt>
                <c:pt idx="6">
                  <c:v>0.10000000000044151</c:v>
                </c:pt>
                <c:pt idx="7">
                  <c:v>0.10000000000205948</c:v>
                </c:pt>
                <c:pt idx="8">
                  <c:v>0.10000000000922996</c:v>
                </c:pt>
                <c:pt idx="9">
                  <c:v>0.10000000003974382</c:v>
                </c:pt>
                <c:pt idx="10">
                  <c:v>0.10000000016442498</c:v>
                </c:pt>
                <c:pt idx="11">
                  <c:v>0.10000000065357308</c:v>
                </c:pt>
                <c:pt idx="12">
                  <c:v>0.10000000249602399</c:v>
                </c:pt>
                <c:pt idx="13">
                  <c:v>0.10000000915865251</c:v>
                </c:pt>
                <c:pt idx="14">
                  <c:v>0.10000003228811034</c:v>
                </c:pt>
                <c:pt idx="15">
                  <c:v>0.10000010936589131</c:v>
                </c:pt>
                <c:pt idx="16">
                  <c:v>0.10000035591753532</c:v>
                </c:pt>
                <c:pt idx="17">
                  <c:v>0.10000111287169003</c:v>
                </c:pt>
                <c:pt idx="18">
                  <c:v>0.10000334325132021</c:v>
                </c:pt>
                <c:pt idx="19">
                  <c:v>0.10000964986362046</c:v>
                </c:pt>
                <c:pt idx="20">
                  <c:v>0.10002676095126523</c:v>
                </c:pt>
                <c:pt idx="21">
                  <c:v>0.10007130338363858</c:v>
                </c:pt>
                <c:pt idx="22">
                  <c:v>0.10018253533717877</c:v>
                </c:pt>
                <c:pt idx="23">
                  <c:v>0.10044896448322096</c:v>
                </c:pt>
                <c:pt idx="24">
                  <c:v>0.10106097521961772</c:v>
                </c:pt>
                <c:pt idx="25">
                  <c:v>0.10240894406376794</c:v>
                </c:pt>
                <c:pt idx="26">
                  <c:v>0.10525504466424629</c:v>
                </c:pt>
                <c:pt idx="27">
                  <c:v>0.11101423474204791</c:v>
                </c:pt>
                <c:pt idx="28">
                  <c:v>0.12217994503251441</c:v>
                </c:pt>
                <c:pt idx="29">
                  <c:v>0.14291358762636713</c:v>
                </c:pt>
                <c:pt idx="30">
                  <c:v>0.17977327141488414</c:v>
                </c:pt>
                <c:pt idx="31">
                  <c:v>0.24247812849363937</c:v>
                </c:pt>
                <c:pt idx="32">
                  <c:v>0.34449344620634115</c:v>
                </c:pt>
                <c:pt idx="33">
                  <c:v>0.50310154530717244</c:v>
                </c:pt>
                <c:pt idx="34">
                  <c:v>0.73854267123216655</c:v>
                </c:pt>
                <c:pt idx="35">
                  <c:v>1.071837397237384</c:v>
                </c:pt>
                <c:pt idx="36">
                  <c:v>1.5211028494160941</c:v>
                </c:pt>
                <c:pt idx="37">
                  <c:v>2.0965750242301997</c:v>
                </c:pt>
                <c:pt idx="38">
                  <c:v>2.7950943814434082</c:v>
                </c:pt>
                <c:pt idx="39">
                  <c:v>3.5953489896978339</c:v>
                </c:pt>
                <c:pt idx="40">
                  <c:v>4.4554730413445816</c:v>
                </c:pt>
                <c:pt idx="41">
                  <c:v>5.314447949706687</c:v>
                </c:pt>
                <c:pt idx="42">
                  <c:v>6.0980428520523917</c:v>
                </c:pt>
                <c:pt idx="43">
                  <c:v>6.7288625254598191</c:v>
                </c:pt>
                <c:pt idx="44">
                  <c:v>7.1387684915582055</c:v>
                </c:pt>
                <c:pt idx="45">
                  <c:v>7.2809610472257882</c:v>
                </c:pt>
                <c:pt idx="46">
                  <c:v>7.1387684915582055</c:v>
                </c:pt>
                <c:pt idx="47">
                  <c:v>6.7288625254598218</c:v>
                </c:pt>
                <c:pt idx="48">
                  <c:v>6.0980428520523962</c:v>
                </c:pt>
                <c:pt idx="49">
                  <c:v>5.3144479497066914</c:v>
                </c:pt>
                <c:pt idx="50">
                  <c:v>4.4554730413445816</c:v>
                </c:pt>
                <c:pt idx="51">
                  <c:v>3.5953489896978339</c:v>
                </c:pt>
                <c:pt idx="52">
                  <c:v>2.7950943814434082</c:v>
                </c:pt>
                <c:pt idx="53">
                  <c:v>2.0965750242301997</c:v>
                </c:pt>
                <c:pt idx="54">
                  <c:v>1.5211028494160941</c:v>
                </c:pt>
                <c:pt idx="55">
                  <c:v>1.071837397237384</c:v>
                </c:pt>
                <c:pt idx="56">
                  <c:v>0.73854267123216466</c:v>
                </c:pt>
                <c:pt idx="57">
                  <c:v>0.50310154530717344</c:v>
                </c:pt>
                <c:pt idx="58">
                  <c:v>0.34449344620634192</c:v>
                </c:pt>
                <c:pt idx="59">
                  <c:v>0.24247812849363981</c:v>
                </c:pt>
                <c:pt idx="60">
                  <c:v>0.17977327141488442</c:v>
                </c:pt>
                <c:pt idx="61">
                  <c:v>0.1429135876263673</c:v>
                </c:pt>
                <c:pt idx="62">
                  <c:v>0.12217994503251441</c:v>
                </c:pt>
                <c:pt idx="63">
                  <c:v>0.11101423474204791</c:v>
                </c:pt>
                <c:pt idx="64">
                  <c:v>0.10525504466424629</c:v>
                </c:pt>
                <c:pt idx="65">
                  <c:v>0.10240894406376794</c:v>
                </c:pt>
                <c:pt idx="66">
                  <c:v>0.10106097521961772</c:v>
                </c:pt>
                <c:pt idx="67">
                  <c:v>0.10044896448322096</c:v>
                </c:pt>
                <c:pt idx="68">
                  <c:v>0.10018253533717876</c:v>
                </c:pt>
                <c:pt idx="69">
                  <c:v>0.10007130338363858</c:v>
                </c:pt>
                <c:pt idx="70">
                  <c:v>0.10002676095126523</c:v>
                </c:pt>
                <c:pt idx="71">
                  <c:v>0.10000964986362046</c:v>
                </c:pt>
                <c:pt idx="72">
                  <c:v>0.10000334325132021</c:v>
                </c:pt>
                <c:pt idx="73">
                  <c:v>0.10000111287169003</c:v>
                </c:pt>
                <c:pt idx="74">
                  <c:v>0.10000035591753532</c:v>
                </c:pt>
                <c:pt idx="75">
                  <c:v>0.10000010936589131</c:v>
                </c:pt>
                <c:pt idx="76">
                  <c:v>0.10000003228811034</c:v>
                </c:pt>
                <c:pt idx="77">
                  <c:v>0.10000000915865251</c:v>
                </c:pt>
                <c:pt idx="78">
                  <c:v>0.10000000249602399</c:v>
                </c:pt>
                <c:pt idx="79">
                  <c:v>0.10000000065357308</c:v>
                </c:pt>
                <c:pt idx="80">
                  <c:v>0.10000000016442498</c:v>
                </c:pt>
                <c:pt idx="81">
                  <c:v>0.10000000003974382</c:v>
                </c:pt>
                <c:pt idx="82">
                  <c:v>0.10000000000922996</c:v>
                </c:pt>
                <c:pt idx="83">
                  <c:v>0.10000000000205948</c:v>
                </c:pt>
                <c:pt idx="84">
                  <c:v>0.10000000000044151</c:v>
                </c:pt>
                <c:pt idx="85">
                  <c:v>0.10000000000009095</c:v>
                </c:pt>
                <c:pt idx="86">
                  <c:v>0.10000000000001801</c:v>
                </c:pt>
                <c:pt idx="87">
                  <c:v>0.10000000000000343</c:v>
                </c:pt>
                <c:pt idx="88">
                  <c:v>0.10000000000000063</c:v>
                </c:pt>
                <c:pt idx="89">
                  <c:v>0.10000000000000012</c:v>
                </c:pt>
                <c:pt idx="90">
                  <c:v>0.10000000000000002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Sheet1!$E$10</c15:sqref>
                        </c15:formulaRef>
                      </c:ext>
                    </c:extLst>
                    <c:strCache>
                      <c:ptCount val="1"/>
                      <c:pt idx="0">
                        <c:v>pdf_f(x)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C7F8-4BEF-9E55-70E94A4D72C1}"/>
            </c:ext>
          </c:extLst>
        </c:ser>
        <c:ser>
          <c:idx val="1"/>
          <c:order val="2"/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Sheet1!$J$11:$J$111</c:f>
              <c:numCache>
                <c:formatCode>General</c:formatCode>
                <c:ptCount val="101"/>
                <c:pt idx="0">
                  <c:v>1</c:v>
                </c:pt>
                <c:pt idx="1">
                  <c:v>1.0841470984807897</c:v>
                </c:pt>
                <c:pt idx="2">
                  <c:v>1.0909297426825681</c:v>
                </c:pt>
                <c:pt idx="3">
                  <c:v>1.0141120008059867</c:v>
                </c:pt>
                <c:pt idx="4">
                  <c:v>0.92431975046920711</c:v>
                </c:pt>
                <c:pt idx="5">
                  <c:v>0.90410757253368612</c:v>
                </c:pt>
                <c:pt idx="6">
                  <c:v>0.97205845018010739</c:v>
                </c:pt>
                <c:pt idx="7">
                  <c:v>1.065698659871879</c:v>
                </c:pt>
                <c:pt idx="8">
                  <c:v>1.0989358246623382</c:v>
                </c:pt>
                <c:pt idx="9">
                  <c:v>1.0412118485241757</c:v>
                </c:pt>
                <c:pt idx="10">
                  <c:v>0.945597888911063</c:v>
                </c:pt>
                <c:pt idx="11">
                  <c:v>0.90000097934492973</c:v>
                </c:pt>
                <c:pt idx="12">
                  <c:v>0.94634270819995647</c:v>
                </c:pt>
                <c:pt idx="13">
                  <c:v>1.042016703682664</c:v>
                </c:pt>
                <c:pt idx="14">
                  <c:v>1.099060735569487</c:v>
                </c:pt>
                <c:pt idx="15">
                  <c:v>1.0650287840157115</c:v>
                </c:pt>
                <c:pt idx="16">
                  <c:v>0.97120966833349343</c:v>
                </c:pt>
                <c:pt idx="17">
                  <c:v>0.90386025081204435</c:v>
                </c:pt>
                <c:pt idx="18">
                  <c:v>0.92490127532283239</c:v>
                </c:pt>
                <c:pt idx="19">
                  <c:v>1.0149877209662952</c:v>
                </c:pt>
                <c:pt idx="20">
                  <c:v>1.0912945250727628</c:v>
                </c:pt>
                <c:pt idx="21">
                  <c:v>1.0836655638536057</c:v>
                </c:pt>
                <c:pt idx="22">
                  <c:v>0.99911486907095959</c:v>
                </c:pt>
                <c:pt idx="23">
                  <c:v>0.91537795958248291</c:v>
                </c:pt>
                <c:pt idx="24">
                  <c:v>0.90944216379933762</c:v>
                </c:pt>
                <c:pt idx="25">
                  <c:v>0.98676482499022267</c:v>
                </c:pt>
                <c:pt idx="26">
                  <c:v>1.0762558450479602</c:v>
                </c:pt>
                <c:pt idx="27">
                  <c:v>1.0956375928404503</c:v>
                </c:pt>
                <c:pt idx="28">
                  <c:v>1.0270905788307865</c:v>
                </c:pt>
                <c:pt idx="29">
                  <c:v>0.93363661157870337</c:v>
                </c:pt>
                <c:pt idx="30">
                  <c:v>0.90119683759071378</c:v>
                </c:pt>
                <c:pt idx="31">
                  <c:v>0.95959623546769357</c:v>
                </c:pt>
                <c:pt idx="32">
                  <c:v>1.0551426681241689</c:v>
                </c:pt>
                <c:pt idx="33">
                  <c:v>1.0999911860107268</c:v>
                </c:pt>
                <c:pt idx="34">
                  <c:v>1.0529082686120024</c:v>
                </c:pt>
                <c:pt idx="35">
                  <c:v>0.95718173305038501</c:v>
                </c:pt>
                <c:pt idx="36">
                  <c:v>0.9008221146556884</c:v>
                </c:pt>
                <c:pt idx="37">
                  <c:v>0.93564618666430011</c:v>
                </c:pt>
                <c:pt idx="38">
                  <c:v>1.0296368578709385</c:v>
                </c:pt>
                <c:pt idx="39">
                  <c:v>1.0963795386284088</c:v>
                </c:pt>
                <c:pt idx="40">
                  <c:v>1.0745113160479349</c:v>
                </c:pt>
                <c:pt idx="41">
                  <c:v>0.98413773311952912</c:v>
                </c:pt>
                <c:pt idx="42">
                  <c:v>0.90834784520843659</c:v>
                </c:pt>
                <c:pt idx="43">
                  <c:v>0.91682252573714018</c:v>
                </c:pt>
                <c:pt idx="44">
                  <c:v>1.0017701925105413</c:v>
                </c:pt>
                <c:pt idx="45">
                  <c:v>1.0850903524534119</c:v>
                </c:pt>
                <c:pt idx="46">
                  <c:v>1.0901788347648809</c:v>
                </c:pt>
                <c:pt idx="47">
                  <c:v>1.0123573122745224</c:v>
                </c:pt>
                <c:pt idx="48">
                  <c:v>0.92317453386763326</c:v>
                </c:pt>
                <c:pt idx="49">
                  <c:v>0.90462473472405291</c:v>
                </c:pt>
                <c:pt idx="50">
                  <c:v>0.97376251462960706</c:v>
                </c:pt>
                <c:pt idx="51">
                  <c:v>1.0670229175843375</c:v>
                </c:pt>
                <c:pt idx="52">
                  <c:v>1.0986627592040485</c:v>
                </c:pt>
                <c:pt idx="53">
                  <c:v>1.0395925150181835</c:v>
                </c:pt>
                <c:pt idx="54">
                  <c:v>0.94412109511483833</c:v>
                </c:pt>
                <c:pt idx="55">
                  <c:v>0.90002448266413804</c:v>
                </c:pt>
                <c:pt idx="56">
                  <c:v>0.94784489979130937</c:v>
                </c:pt>
                <c:pt idx="57">
                  <c:v>1.0436164755247819</c:v>
                </c:pt>
                <c:pt idx="58">
                  <c:v>1.0992872648084535</c:v>
                </c:pt>
                <c:pt idx="59">
                  <c:v>1.0636738007139139</c:v>
                </c:pt>
                <c:pt idx="60">
                  <c:v>0.96951893788977839</c:v>
                </c:pt>
                <c:pt idx="61">
                  <c:v>0.90338822299916066</c:v>
                </c:pt>
                <c:pt idx="62">
                  <c:v>0.92608193033507769</c:v>
                </c:pt>
                <c:pt idx="63">
                  <c:v>1.0167355700302807</c:v>
                </c:pt>
                <c:pt idx="64">
                  <c:v>1.0920026038196791</c:v>
                </c:pt>
                <c:pt idx="65">
                  <c:v>1.0826828679490104</c:v>
                </c:pt>
                <c:pt idx="66">
                  <c:v>0.99734488459760329</c:v>
                </c:pt>
                <c:pt idx="67">
                  <c:v>0.91444800210246779</c:v>
                </c:pt>
                <c:pt idx="68">
                  <c:v>0.91020723193107078</c:v>
                </c:pt>
                <c:pt idx="69">
                  <c:v>0.98852151862168125</c:v>
                </c:pt>
                <c:pt idx="70">
                  <c:v>1.0773890681557889</c:v>
                </c:pt>
                <c:pt idx="71">
                  <c:v>1.0951054653254375</c:v>
                </c:pt>
                <c:pt idx="72">
                  <c:v>1.0253823362762036</c:v>
                </c:pt>
                <c:pt idx="73">
                  <c:v>0.93232280431126924</c:v>
                </c:pt>
                <c:pt idx="74">
                  <c:v>0.9014853739531753</c:v>
                </c:pt>
                <c:pt idx="75">
                  <c:v>0.96122183645905701</c:v>
                </c:pt>
                <c:pt idx="76">
                  <c:v>1.0566107636898181</c:v>
                </c:pt>
                <c:pt idx="77">
                  <c:v>1.0999520158580731</c:v>
                </c:pt>
                <c:pt idx="78">
                  <c:v>1.0513978455987534</c:v>
                </c:pt>
                <c:pt idx="79">
                  <c:v>0.95558873312924908</c:v>
                </c:pt>
                <c:pt idx="80">
                  <c:v>0.90061113460766251</c:v>
                </c:pt>
                <c:pt idx="81">
                  <c:v>0.9370112005725546</c:v>
                </c:pt>
                <c:pt idx="82">
                  <c:v>1.0313228782433086</c:v>
                </c:pt>
                <c:pt idx="83">
                  <c:v>1.0968364461100186</c:v>
                </c:pt>
                <c:pt idx="84">
                  <c:v>1.0733190320073291</c:v>
                </c:pt>
                <c:pt idx="85">
                  <c:v>0.98239243800514131</c:v>
                </c:pt>
                <c:pt idx="86">
                  <c:v>0.90765415529959403</c:v>
                </c:pt>
                <c:pt idx="87">
                  <c:v>0.91781821633691774</c:v>
                </c:pt>
                <c:pt idx="88">
                  <c:v>1.003539830273366</c:v>
                </c:pt>
                <c:pt idx="89">
                  <c:v>1.0860069405812454</c:v>
                </c:pt>
                <c:pt idx="90">
                  <c:v>1.0893996663600558</c:v>
                </c:pt>
                <c:pt idx="91">
                  <c:v>1.0105987511751158</c:v>
                </c:pt>
                <c:pt idx="92">
                  <c:v>0.9220533930384196</c:v>
                </c:pt>
                <c:pt idx="93">
                  <c:v>0.90517178587300529</c:v>
                </c:pt>
                <c:pt idx="94">
                  <c:v>0.97547480145323462</c:v>
                </c:pt>
                <c:pt idx="95">
                  <c:v>1.0683261714736121</c:v>
                </c:pt>
                <c:pt idx="96">
                  <c:v>1.0983587745434344</c:v>
                </c:pt>
                <c:pt idx="97">
                  <c:v>1.0379607739027523</c:v>
                </c:pt>
                <c:pt idx="98">
                  <c:v>0.94266181280095762</c:v>
                </c:pt>
                <c:pt idx="99">
                  <c:v>0.90007931658136475</c:v>
                </c:pt>
                <c:pt idx="100">
                  <c:v>0.94936343588902417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Sheet1!$J$10</c15:sqref>
                        </c15:formulaRef>
                      </c:ext>
                    </c:extLst>
                    <c:strCache>
                      <c:ptCount val="1"/>
                      <c:pt idx="0">
                        <c:v>f(x)/pdf_f(x)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C7F8-4BEF-9E55-70E94A4D72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651280"/>
        <c:axId val="188651840"/>
      </c:scatterChart>
      <c:valAx>
        <c:axId val="18865128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51840"/>
        <c:crosses val="autoZero"/>
        <c:crossBetween val="midCat"/>
      </c:valAx>
      <c:valAx>
        <c:axId val="18865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512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93A299">
          <a:lumMod val="60000"/>
          <a:lumOff val="40000"/>
        </a:srgbClr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2"/>
          <c:order val="0"/>
          <c:spPr>
            <a:ln w="635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Sheet1!$G$11:$G$111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0.10841470984807909</c:v>
                </c:pt>
                <c:pt idx="2">
                  <c:v>0.10909297426825751</c:v>
                </c:pt>
                <c:pt idx="3">
                  <c:v>0.10141120008060216</c:v>
                </c:pt>
                <c:pt idx="4">
                  <c:v>9.2431975046937356E-2</c:v>
                </c:pt>
                <c:pt idx="5">
                  <c:v>9.0410757253450838E-2</c:v>
                </c:pt>
                <c:pt idx="6">
                  <c:v>9.7205845018439915E-2</c:v>
                </c:pt>
                <c:pt idx="7">
                  <c:v>0.10656986598938269</c:v>
                </c:pt>
                <c:pt idx="8">
                  <c:v>0.10989358247637696</c:v>
                </c:pt>
                <c:pt idx="9">
                  <c:v>0.1041211848937993</c:v>
                </c:pt>
                <c:pt idx="10">
                  <c:v>9.4559789046586212E-2</c:v>
                </c:pt>
                <c:pt idx="11">
                  <c:v>9.0000098522709376E-2</c:v>
                </c:pt>
                <c:pt idx="12">
                  <c:v>9.4634273182089751E-2</c:v>
                </c:pt>
                <c:pt idx="13">
                  <c:v>0.1042016799117353</c:v>
                </c:pt>
                <c:pt idx="14">
                  <c:v>0.109906109043543</c:v>
                </c:pt>
                <c:pt idx="15">
                  <c:v>0.1065029948793934</c:v>
                </c:pt>
                <c:pt idx="16">
                  <c:v>9.7121312503900784E-2</c:v>
                </c:pt>
                <c:pt idx="17">
                  <c:v>9.0387030961689305E-2</c:v>
                </c:pt>
                <c:pt idx="18">
                  <c:v>9.2493219709693028E-2</c:v>
                </c:pt>
                <c:pt idx="19">
                  <c:v>0.10150856658971329</c:v>
                </c:pt>
                <c:pt idx="20">
                  <c:v>0.10915865658687776</c:v>
                </c:pt>
                <c:pt idx="21">
                  <c:v>0.10844382540679594</c:v>
                </c:pt>
                <c:pt idx="22">
                  <c:v>0.10009386067660216</c:v>
                </c:pt>
                <c:pt idx="23">
                  <c:v>9.1948768150824103E-2</c:v>
                </c:pt>
                <c:pt idx="24">
                  <c:v>9.1909111979400382E-2</c:v>
                </c:pt>
                <c:pt idx="25">
                  <c:v>0.10105354376651747</c:v>
                </c:pt>
                <c:pt idx="26">
                  <c:v>0.1132813570406792</c:v>
                </c:pt>
                <c:pt idx="27">
                  <c:v>0.12163136892380207</c:v>
                </c:pt>
                <c:pt idx="28">
                  <c:v>0.12548987046495891</c:v>
                </c:pt>
                <c:pt idx="29">
                  <c:v>0.13342935770003753</c:v>
                </c:pt>
                <c:pt idx="30">
                  <c:v>0.16201110368243066</c:v>
                </c:pt>
                <c:pt idx="31">
                  <c:v>0.23268109928574801</c:v>
                </c:pt>
                <c:pt idx="32">
                  <c:v>0.36348973398144868</c:v>
                </c:pt>
                <c:pt idx="33">
                  <c:v>0.55340726550626596</c:v>
                </c:pt>
                <c:pt idx="34">
                  <c:v>0.77761768526314379</c:v>
                </c:pt>
                <c:pt idx="35">
                  <c:v>1.0259431774358931</c:v>
                </c:pt>
                <c:pt idx="36">
                  <c:v>1.3702430854197991</c:v>
                </c:pt>
                <c:pt idx="37">
                  <c:v>1.9616524264765989</c:v>
                </c:pt>
                <c:pt idx="38">
                  <c:v>2.8779321963621052</c:v>
                </c:pt>
                <c:pt idx="39">
                  <c:v>3.9418670665330269</c:v>
                </c:pt>
                <c:pt idx="40">
                  <c:v>4.7874562012712616</c:v>
                </c:pt>
                <c:pt idx="41">
                  <c:v>5.2301487580060684</c:v>
                </c:pt>
                <c:pt idx="42">
                  <c:v>5.5391440846504993</c:v>
                </c:pt>
                <c:pt idx="43">
                  <c:v>6.1691727359300632</c:v>
                </c:pt>
                <c:pt idx="44">
                  <c:v>7.1514054860764507</c:v>
                </c:pt>
                <c:pt idx="45">
                  <c:v>7.9005005889337934</c:v>
                </c:pt>
                <c:pt idx="46">
                  <c:v>7.7825343157831712</c:v>
                </c:pt>
                <c:pt idx="47">
                  <c:v>6.8120131809392603</c:v>
                </c:pt>
                <c:pt idx="48">
                  <c:v>5.629557867448324</c:v>
                </c:pt>
                <c:pt idx="49">
                  <c:v>4.8075810667082024</c:v>
                </c:pt>
                <c:pt idx="50">
                  <c:v>4.338572632604123</c:v>
                </c:pt>
                <c:pt idx="51">
                  <c:v>3.8363197687212827</c:v>
                </c:pt>
                <c:pt idx="52">
                  <c:v>3.0708661053523483</c:v>
                </c:pt>
                <c:pt idx="53">
                  <c:v>2.1795837023637823</c:v>
                </c:pt>
                <c:pt idx="54">
                  <c:v>1.4361052879730238</c:v>
                </c:pt>
                <c:pt idx="55">
                  <c:v>0.9646798989486528</c:v>
                </c:pt>
                <c:pt idx="56">
                  <c:v>0.70002390420565708</c:v>
                </c:pt>
                <c:pt idx="57">
                  <c:v>0.52504506154454367</c:v>
                </c:pt>
                <c:pt idx="58">
                  <c:v>0.37869725822460776</c:v>
                </c:pt>
                <c:pt idx="59">
                  <c:v>0.25791763252482663</c:v>
                </c:pt>
                <c:pt idx="60">
                  <c:v>0.17429359116312959</c:v>
                </c:pt>
                <c:pt idx="61">
                  <c:v>0.12910645196821879</c:v>
                </c:pt>
                <c:pt idx="62">
                  <c:v>0.11314863934394463</c:v>
                </c:pt>
                <c:pt idx="63">
                  <c:v>0.11287212124193148</c:v>
                </c:pt>
                <c:pt idx="64">
                  <c:v>0.11493878283851357</c:v>
                </c:pt>
                <c:pt idx="65">
                  <c:v>0.11087640926259004</c:v>
                </c:pt>
                <c:pt idx="66">
                  <c:v>0.10079264666773088</c:v>
                </c:pt>
                <c:pt idx="67">
                  <c:v>9.1855354884943161E-2</c:v>
                </c:pt>
                <c:pt idx="68">
                  <c:v>9.1186868177090166E-2</c:v>
                </c:pt>
                <c:pt idx="69">
                  <c:v>9.8922636791245397E-2</c:v>
                </c:pt>
                <c:pt idx="70">
                  <c:v>0.1077677387719255</c:v>
                </c:pt>
                <c:pt idx="71">
                  <c:v>0.10952111415093416</c:v>
                </c:pt>
                <c:pt idx="72">
                  <c:v>0.10254166173846983</c:v>
                </c:pt>
                <c:pt idx="73">
                  <c:v>9.3233317986781805E-2</c:v>
                </c:pt>
                <c:pt idx="74">
                  <c:v>9.0148858249769953E-2</c:v>
                </c:pt>
                <c:pt idx="75">
                  <c:v>9.6122288770788586E-2</c:v>
                </c:pt>
                <c:pt idx="76">
                  <c:v>0.10566111048494674</c:v>
                </c:pt>
                <c:pt idx="77">
                  <c:v>0.1099952116598856</c:v>
                </c:pt>
                <c:pt idx="78">
                  <c:v>0.10513978718418959</c:v>
                </c:pt>
                <c:pt idx="79">
                  <c:v>9.5558873937471978E-2</c:v>
                </c:pt>
                <c:pt idx="80">
                  <c:v>9.0061113608849219E-2</c:v>
                </c:pt>
                <c:pt idx="81">
                  <c:v>9.3701120094495868E-2</c:v>
                </c:pt>
                <c:pt idx="82">
                  <c:v>0.10313228783384992</c:v>
                </c:pt>
                <c:pt idx="83">
                  <c:v>0.10968364461326077</c:v>
                </c:pt>
                <c:pt idx="84">
                  <c:v>0.10733190320120681</c:v>
                </c:pt>
                <c:pt idx="85">
                  <c:v>9.8239243800603476E-2</c:v>
                </c:pt>
                <c:pt idx="86">
                  <c:v>9.0765415529975746E-2</c:v>
                </c:pt>
                <c:pt idx="87">
                  <c:v>9.1781821633694929E-2</c:v>
                </c:pt>
                <c:pt idx="88">
                  <c:v>0.10035398302733724</c:v>
                </c:pt>
                <c:pt idx="89">
                  <c:v>0.10860069405812466</c:v>
                </c:pt>
                <c:pt idx="90">
                  <c:v>0.10893996663600559</c:v>
                </c:pt>
                <c:pt idx="91">
                  <c:v>0.10105987511751158</c:v>
                </c:pt>
                <c:pt idx="92">
                  <c:v>9.2205339303841963E-2</c:v>
                </c:pt>
                <c:pt idx="93">
                  <c:v>9.0517178587300531E-2</c:v>
                </c:pt>
                <c:pt idx="94">
                  <c:v>9.7547480145323467E-2</c:v>
                </c:pt>
                <c:pt idx="95">
                  <c:v>0.10683261714736121</c:v>
                </c:pt>
                <c:pt idx="96">
                  <c:v>0.10983587745434345</c:v>
                </c:pt>
                <c:pt idx="97">
                  <c:v>0.10379607739027523</c:v>
                </c:pt>
                <c:pt idx="98">
                  <c:v>9.426618128009577E-2</c:v>
                </c:pt>
                <c:pt idx="99">
                  <c:v>9.0007931658136475E-2</c:v>
                </c:pt>
                <c:pt idx="100">
                  <c:v>9.4936343588902419E-2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Sheet1!$G$10</c15:sqref>
                        </c15:formulaRef>
                      </c:ext>
                    </c:extLst>
                    <c:strCache>
                      <c:ptCount val="1"/>
                      <c:pt idx="0">
                        <c:v>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363C-4EBD-B186-C1E6D41A5B48}"/>
            </c:ext>
          </c:extLst>
        </c:ser>
        <c:ser>
          <c:idx val="0"/>
          <c:order val="1"/>
          <c:spPr>
            <a:ln w="63500" cap="rnd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Sheet1!$E$11:$E$111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0.10000000000000012</c:v>
                </c:pt>
                <c:pt idx="2">
                  <c:v>0.10000000000000063</c:v>
                </c:pt>
                <c:pt idx="3">
                  <c:v>0.10000000000000343</c:v>
                </c:pt>
                <c:pt idx="4">
                  <c:v>0.10000000000001801</c:v>
                </c:pt>
                <c:pt idx="5">
                  <c:v>0.10000000000009095</c:v>
                </c:pt>
                <c:pt idx="6">
                  <c:v>0.10000000000044151</c:v>
                </c:pt>
                <c:pt idx="7">
                  <c:v>0.10000000000205948</c:v>
                </c:pt>
                <c:pt idx="8">
                  <c:v>0.10000000000922996</c:v>
                </c:pt>
                <c:pt idx="9">
                  <c:v>0.10000000003974382</c:v>
                </c:pt>
                <c:pt idx="10">
                  <c:v>0.10000000016442498</c:v>
                </c:pt>
                <c:pt idx="11">
                  <c:v>0.10000000065357308</c:v>
                </c:pt>
                <c:pt idx="12">
                  <c:v>0.10000000249602399</c:v>
                </c:pt>
                <c:pt idx="13">
                  <c:v>0.10000000915865251</c:v>
                </c:pt>
                <c:pt idx="14">
                  <c:v>0.10000003228811034</c:v>
                </c:pt>
                <c:pt idx="15">
                  <c:v>0.10000010936589131</c:v>
                </c:pt>
                <c:pt idx="16">
                  <c:v>0.10000035591753532</c:v>
                </c:pt>
                <c:pt idx="17">
                  <c:v>0.10000111287169003</c:v>
                </c:pt>
                <c:pt idx="18">
                  <c:v>0.10000334325132021</c:v>
                </c:pt>
                <c:pt idx="19">
                  <c:v>0.10000964986362046</c:v>
                </c:pt>
                <c:pt idx="20">
                  <c:v>0.10002676095126523</c:v>
                </c:pt>
                <c:pt idx="21">
                  <c:v>0.10007130338363858</c:v>
                </c:pt>
                <c:pt idx="22">
                  <c:v>0.10018253533717877</c:v>
                </c:pt>
                <c:pt idx="23">
                  <c:v>0.10044896448322096</c:v>
                </c:pt>
                <c:pt idx="24">
                  <c:v>0.10106097521961772</c:v>
                </c:pt>
                <c:pt idx="25">
                  <c:v>0.10240894406376794</c:v>
                </c:pt>
                <c:pt idx="26">
                  <c:v>0.10525504466424629</c:v>
                </c:pt>
                <c:pt idx="27">
                  <c:v>0.11101423474204791</c:v>
                </c:pt>
                <c:pt idx="28">
                  <c:v>0.12217994503251441</c:v>
                </c:pt>
                <c:pt idx="29">
                  <c:v>0.14291358762636713</c:v>
                </c:pt>
                <c:pt idx="30">
                  <c:v>0.17977327141488414</c:v>
                </c:pt>
                <c:pt idx="31">
                  <c:v>0.24247812849363937</c:v>
                </c:pt>
                <c:pt idx="32">
                  <c:v>0.34449344620634115</c:v>
                </c:pt>
                <c:pt idx="33">
                  <c:v>0.50310154530717244</c:v>
                </c:pt>
                <c:pt idx="34">
                  <c:v>0.73854267123216655</c:v>
                </c:pt>
                <c:pt idx="35">
                  <c:v>1.071837397237384</c:v>
                </c:pt>
                <c:pt idx="36">
                  <c:v>1.5211028494160941</c:v>
                </c:pt>
                <c:pt idx="37">
                  <c:v>2.0965750242301997</c:v>
                </c:pt>
                <c:pt idx="38">
                  <c:v>2.7950943814434082</c:v>
                </c:pt>
                <c:pt idx="39">
                  <c:v>3.5953489896978339</c:v>
                </c:pt>
                <c:pt idx="40">
                  <c:v>4.4554730413445816</c:v>
                </c:pt>
                <c:pt idx="41">
                  <c:v>5.314447949706687</c:v>
                </c:pt>
                <c:pt idx="42">
                  <c:v>6.0980428520523917</c:v>
                </c:pt>
                <c:pt idx="43">
                  <c:v>6.7288625254598191</c:v>
                </c:pt>
                <c:pt idx="44">
                  <c:v>7.1387684915582055</c:v>
                </c:pt>
                <c:pt idx="45">
                  <c:v>7.2809610472257882</c:v>
                </c:pt>
                <c:pt idx="46">
                  <c:v>7.1387684915582055</c:v>
                </c:pt>
                <c:pt idx="47">
                  <c:v>6.7288625254598218</c:v>
                </c:pt>
                <c:pt idx="48">
                  <c:v>6.0980428520523962</c:v>
                </c:pt>
                <c:pt idx="49">
                  <c:v>5.3144479497066914</c:v>
                </c:pt>
                <c:pt idx="50">
                  <c:v>4.4554730413445816</c:v>
                </c:pt>
                <c:pt idx="51">
                  <c:v>3.5953489896978339</c:v>
                </c:pt>
                <c:pt idx="52">
                  <c:v>2.7950943814434082</c:v>
                </c:pt>
                <c:pt idx="53">
                  <c:v>2.0965750242301997</c:v>
                </c:pt>
                <c:pt idx="54">
                  <c:v>1.5211028494160941</c:v>
                </c:pt>
                <c:pt idx="55">
                  <c:v>1.071837397237384</c:v>
                </c:pt>
                <c:pt idx="56">
                  <c:v>0.73854267123216466</c:v>
                </c:pt>
                <c:pt idx="57">
                  <c:v>0.50310154530717344</c:v>
                </c:pt>
                <c:pt idx="58">
                  <c:v>0.34449344620634192</c:v>
                </c:pt>
                <c:pt idx="59">
                  <c:v>0.24247812849363981</c:v>
                </c:pt>
                <c:pt idx="60">
                  <c:v>0.17977327141488442</c:v>
                </c:pt>
                <c:pt idx="61">
                  <c:v>0.1429135876263673</c:v>
                </c:pt>
                <c:pt idx="62">
                  <c:v>0.12217994503251441</c:v>
                </c:pt>
                <c:pt idx="63">
                  <c:v>0.11101423474204791</c:v>
                </c:pt>
                <c:pt idx="64">
                  <c:v>0.10525504466424629</c:v>
                </c:pt>
                <c:pt idx="65">
                  <c:v>0.10240894406376794</c:v>
                </c:pt>
                <c:pt idx="66">
                  <c:v>0.10106097521961772</c:v>
                </c:pt>
                <c:pt idx="67">
                  <c:v>0.10044896448322096</c:v>
                </c:pt>
                <c:pt idx="68">
                  <c:v>0.10018253533717876</c:v>
                </c:pt>
                <c:pt idx="69">
                  <c:v>0.10007130338363858</c:v>
                </c:pt>
                <c:pt idx="70">
                  <c:v>0.10002676095126523</c:v>
                </c:pt>
                <c:pt idx="71">
                  <c:v>0.10000964986362046</c:v>
                </c:pt>
                <c:pt idx="72">
                  <c:v>0.10000334325132021</c:v>
                </c:pt>
                <c:pt idx="73">
                  <c:v>0.10000111287169003</c:v>
                </c:pt>
                <c:pt idx="74">
                  <c:v>0.10000035591753532</c:v>
                </c:pt>
                <c:pt idx="75">
                  <c:v>0.10000010936589131</c:v>
                </c:pt>
                <c:pt idx="76">
                  <c:v>0.10000003228811034</c:v>
                </c:pt>
                <c:pt idx="77">
                  <c:v>0.10000000915865251</c:v>
                </c:pt>
                <c:pt idx="78">
                  <c:v>0.10000000249602399</c:v>
                </c:pt>
                <c:pt idx="79">
                  <c:v>0.10000000065357308</c:v>
                </c:pt>
                <c:pt idx="80">
                  <c:v>0.10000000016442498</c:v>
                </c:pt>
                <c:pt idx="81">
                  <c:v>0.10000000003974382</c:v>
                </c:pt>
                <c:pt idx="82">
                  <c:v>0.10000000000922996</c:v>
                </c:pt>
                <c:pt idx="83">
                  <c:v>0.10000000000205948</c:v>
                </c:pt>
                <c:pt idx="84">
                  <c:v>0.10000000000044151</c:v>
                </c:pt>
                <c:pt idx="85">
                  <c:v>0.10000000000009095</c:v>
                </c:pt>
                <c:pt idx="86">
                  <c:v>0.10000000000001801</c:v>
                </c:pt>
                <c:pt idx="87">
                  <c:v>0.10000000000000343</c:v>
                </c:pt>
                <c:pt idx="88">
                  <c:v>0.10000000000000063</c:v>
                </c:pt>
                <c:pt idx="89">
                  <c:v>0.10000000000000012</c:v>
                </c:pt>
                <c:pt idx="90">
                  <c:v>0.10000000000000002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Sheet1!$E$10</c15:sqref>
                        </c15:formulaRef>
                      </c:ext>
                    </c:extLst>
                    <c:strCache>
                      <c:ptCount val="1"/>
                      <c:pt idx="0">
                        <c:v>pdf_f(x)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363C-4EBD-B186-C1E6D41A5B48}"/>
            </c:ext>
          </c:extLst>
        </c:ser>
        <c:ser>
          <c:idx val="3"/>
          <c:order val="2"/>
          <c:spPr>
            <a:ln w="6350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Sheet1!$H$11:$H$111</c:f>
              <c:numCache>
                <c:formatCode>General</c:formatCode>
                <c:ptCount val="101"/>
                <c:pt idx="0">
                  <c:v>0.05</c:v>
                </c:pt>
                <c:pt idx="1">
                  <c:v>5.9821543171376189E-2</c:v>
                </c:pt>
                <c:pt idx="2">
                  <c:v>4.6305590414555231E-2</c:v>
                </c:pt>
                <c:pt idx="3">
                  <c:v>4.1568122581435829E-2</c:v>
                </c:pt>
                <c:pt idx="4">
                  <c:v>5.6866091287076391E-2</c:v>
                </c:pt>
                <c:pt idx="5">
                  <c:v>5.5849171928917619E-2</c:v>
                </c:pt>
                <c:pt idx="6">
                  <c:v>4.0933721179860029E-2</c:v>
                </c:pt>
                <c:pt idx="7">
                  <c:v>4.7561142193109175E-2</c:v>
                </c:pt>
                <c:pt idx="8">
                  <c:v>5.998366415379848E-2</c:v>
                </c:pt>
                <c:pt idx="9">
                  <c:v>4.8683465817661677E-2</c:v>
                </c:pt>
                <c:pt idx="10">
                  <c:v>4.0511555020818761E-2</c:v>
                </c:pt>
                <c:pt idx="11">
                  <c:v>5.4885647657725183E-2</c:v>
                </c:pt>
                <c:pt idx="12">
                  <c:v>5.7650690644362554E-2</c:v>
                </c:pt>
                <c:pt idx="13">
                  <c:v>4.2236516918796728E-2</c:v>
                </c:pt>
                <c:pt idx="14">
                  <c:v>4.5269572069059606E-2</c:v>
                </c:pt>
                <c:pt idx="15">
                  <c:v>5.9542850944926971E-2</c:v>
                </c:pt>
                <c:pt idx="16">
                  <c:v>5.11408494514448E-2</c:v>
                </c:pt>
                <c:pt idx="17">
                  <c:v>4.0028014338112199E-2</c:v>
                </c:pt>
                <c:pt idx="18">
                  <c:v>5.2610149630101161E-2</c:v>
                </c:pt>
                <c:pt idx="19">
                  <c:v>5.8990168278954119E-2</c:v>
                </c:pt>
                <c:pt idx="20">
                  <c:v>4.4008165507857348E-2</c:v>
                </c:pt>
                <c:pt idx="21">
                  <c:v>4.3263682301948922E-2</c:v>
                </c:pt>
                <c:pt idx="22">
                  <c:v>5.8525725168997851E-2</c:v>
                </c:pt>
                <c:pt idx="23">
                  <c:v>5.352933481994189E-2</c:v>
                </c:pt>
                <c:pt idx="24">
                  <c:v>4.0146702558343662E-2</c:v>
                </c:pt>
                <c:pt idx="25">
                  <c:v>5.0177019251054139E-2</c:v>
                </c:pt>
                <c:pt idx="26">
                  <c:v>5.9786710999333449E-2</c:v>
                </c:pt>
                <c:pt idx="27">
                  <c:v>4.6141673413120206E-2</c:v>
                </c:pt>
                <c:pt idx="28">
                  <c:v>4.1664612736419956E-2</c:v>
                </c:pt>
                <c:pt idx="29">
                  <c:v>5.6993713161843998E-2</c:v>
                </c:pt>
                <c:pt idx="30">
                  <c:v>5.5704676336373903E-2</c:v>
                </c:pt>
                <c:pt idx="31">
                  <c:v>4.0860451853652363E-2</c:v>
                </c:pt>
                <c:pt idx="32">
                  <c:v>4.7733198312182326E-2</c:v>
                </c:pt>
                <c:pt idx="33">
                  <c:v>5.9992213938102834E-2</c:v>
                </c:pt>
                <c:pt idx="34">
                  <c:v>4.8508193666205804E-2</c:v>
                </c:pt>
                <c:pt idx="35">
                  <c:v>4.0568934503336707E-2</c:v>
                </c:pt>
                <c:pt idx="36">
                  <c:v>5.5039336326086201E-2</c:v>
                </c:pt>
                <c:pt idx="37">
                  <c:v>5.7535500731648863E-2</c:v>
                </c:pt>
                <c:pt idx="38">
                  <c:v>4.2126157906199141E-2</c:v>
                </c:pt>
                <c:pt idx="39">
                  <c:v>4.5426276958673628E-2</c:v>
                </c:pt>
                <c:pt idx="40">
                  <c:v>5.9594283965303071E-2</c:v>
                </c:pt>
                <c:pt idx="41">
                  <c:v>5.0964876870709205E-2</c:v>
                </c:pt>
                <c:pt idx="42">
                  <c:v>4.0043055664013602E-2</c:v>
                </c:pt>
                <c:pt idx="43">
                  <c:v>5.2781902455522826E-2</c:v>
                </c:pt>
                <c:pt idx="44">
                  <c:v>5.8916712674820813E-2</c:v>
                </c:pt>
                <c:pt idx="45">
                  <c:v>4.3882054842388135E-2</c:v>
                </c:pt>
                <c:pt idx="46">
                  <c:v>4.3444675058478516E-2</c:v>
                </c:pt>
                <c:pt idx="47">
                  <c:v>5.882770751326194E-2</c:v>
                </c:pt>
                <c:pt idx="48">
                  <c:v>5.3936097836027569E-2</c:v>
                </c:pt>
                <c:pt idx="49">
                  <c:v>4.1326062453715742E-2</c:v>
                </c:pt>
                <c:pt idx="50">
                  <c:v>5.4348767353561166E-2</c:v>
                </c:pt>
                <c:pt idx="51">
                  <c:v>7.1480706523609744E-2</c:v>
                </c:pt>
                <c:pt idx="52">
                  <c:v>6.697000995532125E-2</c:v>
                </c:pt>
                <c:pt idx="53">
                  <c:v>8.3409067264915121E-2</c:v>
                </c:pt>
                <c:pt idx="54">
                  <c:v>0.17398785580295464</c:v>
                </c:pt>
                <c:pt idx="55">
                  <c:v>0.27467333965967478</c:v>
                </c:pt>
                <c:pt idx="56">
                  <c:v>0.33208896986980307</c:v>
                </c:pt>
                <c:pt idx="57">
                  <c:v>0.62986606669326173</c:v>
                </c:pt>
                <c:pt idx="58">
                  <c:v>1.2246954744455201</c:v>
                </c:pt>
                <c:pt idx="59">
                  <c:v>1.4568388646852442</c:v>
                </c:pt>
                <c:pt idx="60">
                  <c:v>1.7103315257935676</c:v>
                </c:pt>
                <c:pt idx="61">
                  <c:v>3.06000211979915</c:v>
                </c:pt>
                <c:pt idx="62">
                  <c:v>3.9478240423000095</c:v>
                </c:pt>
                <c:pt idx="63">
                  <c:v>3.3704824957964314</c:v>
                </c:pt>
                <c:pt idx="64">
                  <c:v>4.0114429284749864</c:v>
                </c:pt>
                <c:pt idx="65">
                  <c:v>5.4132892554818772</c:v>
                </c:pt>
                <c:pt idx="66">
                  <c:v>4.4694012792821081</c:v>
                </c:pt>
                <c:pt idx="67">
                  <c:v>3.2134603281607461</c:v>
                </c:pt>
                <c:pt idx="68">
                  <c:v>3.6406416160651842</c:v>
                </c:pt>
                <c:pt idx="69">
                  <c:v>3.2617093661511882</c:v>
                </c:pt>
                <c:pt idx="70">
                  <c:v>1.8407976149878309</c:v>
                </c:pt>
                <c:pt idx="71">
                  <c:v>1.312043282212674</c:v>
                </c:pt>
                <c:pt idx="72">
                  <c:v>1.1983174387644224</c:v>
                </c:pt>
                <c:pt idx="73">
                  <c:v>0.69941821585298714</c:v>
                </c:pt>
                <c:pt idx="74">
                  <c:v>0.32640967577852742</c:v>
                </c:pt>
                <c:pt idx="75">
                  <c:v>0.24981776282434548</c:v>
                </c:pt>
                <c:pt idx="76">
                  <c:v>0.18187321287910424</c:v>
                </c:pt>
                <c:pt idx="77">
                  <c:v>9.1505183834790907E-2</c:v>
                </c:pt>
                <c:pt idx="78">
                  <c:v>6.0978452218856463E-2</c:v>
                </c:pt>
                <c:pt idx="79">
                  <c:v>6.8482082860895424E-2</c:v>
                </c:pt>
                <c:pt idx="80">
                  <c:v>5.9806295449599596E-2</c:v>
                </c:pt>
                <c:pt idx="81">
                  <c:v>4.1948756438827894E-2</c:v>
                </c:pt>
                <c:pt idx="82">
                  <c:v>4.8595601171888811E-2</c:v>
                </c:pt>
                <c:pt idx="83">
                  <c:v>6.0215697856163028E-2</c:v>
                </c:pt>
                <c:pt idx="84">
                  <c:v>4.8213605391816017E-2</c:v>
                </c:pt>
                <c:pt idx="85">
                  <c:v>4.0706153291080197E-2</c:v>
                </c:pt>
                <c:pt idx="86">
                  <c:v>5.534706895943161E-2</c:v>
                </c:pt>
                <c:pt idx="87">
                  <c:v>5.7299461348004205E-2</c:v>
                </c:pt>
                <c:pt idx="88">
                  <c:v>4.1913123713082305E-2</c:v>
                </c:pt>
                <c:pt idx="89">
                  <c:v>4.5743991510359627E-2</c:v>
                </c:pt>
                <c:pt idx="90">
                  <c:v>5.9688079593781349E-2</c:v>
                </c:pt>
                <c:pt idx="91">
                  <c:v>5.0611873932989999E-2</c:v>
                </c:pt>
                <c:pt idx="92">
                  <c:v>4.0081781025773526E-2</c:v>
                </c:pt>
                <c:pt idx="93">
                  <c:v>5.3118903933264877E-2</c:v>
                </c:pt>
                <c:pt idx="94">
                  <c:v>5.8745032309953149E-2</c:v>
                </c:pt>
                <c:pt idx="95">
                  <c:v>4.3591620120204039E-2</c:v>
                </c:pt>
                <c:pt idx="96">
                  <c:v>4.3665503372069689E-2</c:v>
                </c:pt>
                <c:pt idx="97">
                  <c:v>5.8791124085901633E-2</c:v>
                </c:pt>
                <c:pt idx="98">
                  <c:v>5.3027682971535907E-2</c:v>
                </c:pt>
                <c:pt idx="99">
                  <c:v>4.007000182925638E-2</c:v>
                </c:pt>
                <c:pt idx="100">
                  <c:v>5.0707522360803559E-2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Sheet1!$H$10</c15:sqref>
                        </c15:formulaRef>
                      </c:ext>
                    </c:extLst>
                    <c:strCache>
                      <c:ptCount val="1"/>
                      <c:pt idx="0">
                        <c:v>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363C-4EBD-B186-C1E6D41A5B48}"/>
            </c:ext>
          </c:extLst>
        </c:ser>
        <c:ser>
          <c:idx val="1"/>
          <c:order val="3"/>
          <c:spPr>
            <a:ln w="63500" cap="rnd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Sheet1!$F$11:$F$111</c:f>
              <c:numCache>
                <c:formatCode>General</c:formatCode>
                <c:ptCount val="10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0.10000000000000003</c:v>
                </c:pt>
                <c:pt idx="30">
                  <c:v>0.10000000000000021</c:v>
                </c:pt>
                <c:pt idx="31">
                  <c:v>0.10000000000000184</c:v>
                </c:pt>
                <c:pt idx="32">
                  <c:v>0.10000000000001491</c:v>
                </c:pt>
                <c:pt idx="33">
                  <c:v>0.10000000000011368</c:v>
                </c:pt>
                <c:pt idx="34">
                  <c:v>0.10000000000081412</c:v>
                </c:pt>
                <c:pt idx="35">
                  <c:v>0.10000000000547722</c:v>
                </c:pt>
                <c:pt idx="36">
                  <c:v>0.10000000003461711</c:v>
                </c:pt>
                <c:pt idx="37">
                  <c:v>0.10000000020553121</c:v>
                </c:pt>
                <c:pt idx="38">
                  <c:v>0.10000000114636104</c:v>
                </c:pt>
                <c:pt idx="39">
                  <c:v>0.10000000600650238</c:v>
                </c:pt>
                <c:pt idx="40">
                  <c:v>0.10000002956504092</c:v>
                </c:pt>
                <c:pt idx="41">
                  <c:v>0.10000013670736413</c:v>
                </c:pt>
                <c:pt idx="42">
                  <c:v>0.1000005938297208</c:v>
                </c:pt>
                <c:pt idx="43">
                  <c:v>0.10000242319600958</c:v>
                </c:pt>
                <c:pt idx="44">
                  <c:v>0.10000928905972442</c:v>
                </c:pt>
                <c:pt idx="45">
                  <c:v>0.10003345118908152</c:v>
                </c:pt>
                <c:pt idx="46">
                  <c:v>0.10011316391399333</c:v>
                </c:pt>
                <c:pt idx="47">
                  <c:v>0.10035963417490537</c:v>
                </c:pt>
                <c:pt idx="48">
                  <c:v>0.10107366932217711</c:v>
                </c:pt>
                <c:pt idx="49">
                  <c:v>0.10301118007970991</c:v>
                </c:pt>
                <c:pt idx="50">
                  <c:v>0.10793340285326751</c:v>
                </c:pt>
                <c:pt idx="51">
                  <c:v>0.11963536063852959</c:v>
                </c:pt>
                <c:pt idx="52">
                  <c:v>0.1456535812892448</c:v>
                </c:pt>
                <c:pt idx="53">
                  <c:v>0.19971658926860519</c:v>
                </c:pt>
                <c:pt idx="54">
                  <c:v>0.30460515628579887</c:v>
                </c:pt>
                <c:pt idx="55">
                  <c:v>0.49438676110529289</c:v>
                </c:pt>
                <c:pt idx="56">
                  <c:v>0.81414216630251823</c:v>
                </c:pt>
                <c:pt idx="57">
                  <c:v>1.3147967465467272</c:v>
                </c:pt>
                <c:pt idx="58">
                  <c:v>2.0412396735965044</c:v>
                </c:pt>
                <c:pt idx="59">
                  <c:v>3.0141459024825585</c:v>
                </c:pt>
                <c:pt idx="60">
                  <c:v>4.2096044212529877</c:v>
                </c:pt>
                <c:pt idx="61">
                  <c:v>5.5443413016807206</c:v>
                </c:pt>
                <c:pt idx="62">
                  <c:v>6.8755922234830962</c:v>
                </c:pt>
                <c:pt idx="63">
                  <c:v>8.0214698521967378</c:v>
                </c:pt>
                <c:pt idx="64">
                  <c:v>8.8000326280641072</c:v>
                </c:pt>
                <c:pt idx="65">
                  <c:v>9.0762013090322373</c:v>
                </c:pt>
                <c:pt idx="66">
                  <c:v>8.8000326280641072</c:v>
                </c:pt>
                <c:pt idx="67">
                  <c:v>8.0214698521967378</c:v>
                </c:pt>
                <c:pt idx="68">
                  <c:v>6.8755922234830962</c:v>
                </c:pt>
                <c:pt idx="69">
                  <c:v>5.5443413016807357</c:v>
                </c:pt>
                <c:pt idx="70">
                  <c:v>4.209604421253001</c:v>
                </c:pt>
                <c:pt idx="71">
                  <c:v>3.014145902482571</c:v>
                </c:pt>
                <c:pt idx="72">
                  <c:v>2.0412396735965137</c:v>
                </c:pt>
                <c:pt idx="73">
                  <c:v>1.3147967465467341</c:v>
                </c:pt>
                <c:pt idx="74">
                  <c:v>0.81414216630251823</c:v>
                </c:pt>
                <c:pt idx="75">
                  <c:v>0.49438676110529289</c:v>
                </c:pt>
                <c:pt idx="76">
                  <c:v>0.30460515628579887</c:v>
                </c:pt>
                <c:pt idx="77">
                  <c:v>0.19971658926860519</c:v>
                </c:pt>
                <c:pt idx="78">
                  <c:v>0.1456535812892448</c:v>
                </c:pt>
                <c:pt idx="79">
                  <c:v>0.11963536063852959</c:v>
                </c:pt>
                <c:pt idx="80">
                  <c:v>0.10793340285326751</c:v>
                </c:pt>
                <c:pt idx="81">
                  <c:v>0.10301118007970991</c:v>
                </c:pt>
                <c:pt idx="82">
                  <c:v>0.10107366932217712</c:v>
                </c:pt>
                <c:pt idx="83">
                  <c:v>0.10035963417490538</c:v>
                </c:pt>
                <c:pt idx="84">
                  <c:v>0.10011316391399333</c:v>
                </c:pt>
                <c:pt idx="85">
                  <c:v>0.10003345118908152</c:v>
                </c:pt>
                <c:pt idx="86">
                  <c:v>0.10000928905972442</c:v>
                </c:pt>
                <c:pt idx="87">
                  <c:v>0.10000242319600958</c:v>
                </c:pt>
                <c:pt idx="88">
                  <c:v>0.1000005938297208</c:v>
                </c:pt>
                <c:pt idx="89">
                  <c:v>0.10000013670736413</c:v>
                </c:pt>
                <c:pt idx="90">
                  <c:v>0.10000002956504092</c:v>
                </c:pt>
                <c:pt idx="91">
                  <c:v>0.10000000600650238</c:v>
                </c:pt>
                <c:pt idx="92">
                  <c:v>0.10000000114636104</c:v>
                </c:pt>
                <c:pt idx="93">
                  <c:v>0.10000000020553121</c:v>
                </c:pt>
                <c:pt idx="94">
                  <c:v>0.10000000003461711</c:v>
                </c:pt>
                <c:pt idx="95">
                  <c:v>0.10000000000547722</c:v>
                </c:pt>
                <c:pt idx="96">
                  <c:v>0.10000000000081412</c:v>
                </c:pt>
                <c:pt idx="97">
                  <c:v>0.10000000000011368</c:v>
                </c:pt>
                <c:pt idx="98">
                  <c:v>0.10000000000001491</c:v>
                </c:pt>
                <c:pt idx="99">
                  <c:v>0.10000000000000184</c:v>
                </c:pt>
                <c:pt idx="100">
                  <c:v>0.10000000000000021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Sheet1!$F$10</c15:sqref>
                        </c15:formulaRef>
                      </c:ext>
                    </c:extLst>
                    <c:strCache>
                      <c:ptCount val="1"/>
                      <c:pt idx="0">
                        <c:v>pdf_g(x)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3-363C-4EBD-B186-C1E6D41A5B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655200"/>
        <c:axId val="186917776"/>
      </c:scatterChart>
      <c:valAx>
        <c:axId val="18865520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17776"/>
        <c:crosses val="autoZero"/>
        <c:crossBetween val="midCat"/>
      </c:valAx>
      <c:valAx>
        <c:axId val="18691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55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2"/>
          <c:order val="0"/>
          <c:spPr>
            <a:ln w="635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Sheet1!$G$11:$G$111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0.10841470984807909</c:v>
                </c:pt>
                <c:pt idx="2">
                  <c:v>0.10909297426825751</c:v>
                </c:pt>
                <c:pt idx="3">
                  <c:v>0.10141120008060216</c:v>
                </c:pt>
                <c:pt idx="4">
                  <c:v>9.2431975046937356E-2</c:v>
                </c:pt>
                <c:pt idx="5">
                  <c:v>9.0410757253450838E-2</c:v>
                </c:pt>
                <c:pt idx="6">
                  <c:v>9.7205845018439915E-2</c:v>
                </c:pt>
                <c:pt idx="7">
                  <c:v>0.10656986598938269</c:v>
                </c:pt>
                <c:pt idx="8">
                  <c:v>0.10989358247637696</c:v>
                </c:pt>
                <c:pt idx="9">
                  <c:v>0.1041211848937993</c:v>
                </c:pt>
                <c:pt idx="10">
                  <c:v>9.4559789046586212E-2</c:v>
                </c:pt>
                <c:pt idx="11">
                  <c:v>9.0000098522709376E-2</c:v>
                </c:pt>
                <c:pt idx="12">
                  <c:v>9.4634273182089751E-2</c:v>
                </c:pt>
                <c:pt idx="13">
                  <c:v>0.1042016799117353</c:v>
                </c:pt>
                <c:pt idx="14">
                  <c:v>0.109906109043543</c:v>
                </c:pt>
                <c:pt idx="15">
                  <c:v>0.1065029948793934</c:v>
                </c:pt>
                <c:pt idx="16">
                  <c:v>9.7121312503900784E-2</c:v>
                </c:pt>
                <c:pt idx="17">
                  <c:v>9.0387030961689305E-2</c:v>
                </c:pt>
                <c:pt idx="18">
                  <c:v>9.2493219709693028E-2</c:v>
                </c:pt>
                <c:pt idx="19">
                  <c:v>0.10150856658971329</c:v>
                </c:pt>
                <c:pt idx="20">
                  <c:v>0.10915865658687776</c:v>
                </c:pt>
                <c:pt idx="21">
                  <c:v>0.10844382540679594</c:v>
                </c:pt>
                <c:pt idx="22">
                  <c:v>0.10009386067660216</c:v>
                </c:pt>
                <c:pt idx="23">
                  <c:v>9.1948768150824103E-2</c:v>
                </c:pt>
                <c:pt idx="24">
                  <c:v>9.1909111979400382E-2</c:v>
                </c:pt>
                <c:pt idx="25">
                  <c:v>0.10105354376651747</c:v>
                </c:pt>
                <c:pt idx="26">
                  <c:v>0.1132813570406792</c:v>
                </c:pt>
                <c:pt idx="27">
                  <c:v>0.12163136892380207</c:v>
                </c:pt>
                <c:pt idx="28">
                  <c:v>0.12548987046495891</c:v>
                </c:pt>
                <c:pt idx="29">
                  <c:v>0.13342935770003753</c:v>
                </c:pt>
                <c:pt idx="30">
                  <c:v>0.16201110368243066</c:v>
                </c:pt>
                <c:pt idx="31">
                  <c:v>0.23268109928574801</c:v>
                </c:pt>
                <c:pt idx="32">
                  <c:v>0.36348973398144868</c:v>
                </c:pt>
                <c:pt idx="33">
                  <c:v>0.55340726550626596</c:v>
                </c:pt>
                <c:pt idx="34">
                  <c:v>0.77761768526314379</c:v>
                </c:pt>
                <c:pt idx="35">
                  <c:v>1.0259431774358931</c:v>
                </c:pt>
                <c:pt idx="36">
                  <c:v>1.3702430854197991</c:v>
                </c:pt>
                <c:pt idx="37">
                  <c:v>1.9616524264765989</c:v>
                </c:pt>
                <c:pt idx="38">
                  <c:v>2.8779321963621052</c:v>
                </c:pt>
                <c:pt idx="39">
                  <c:v>3.9418670665330269</c:v>
                </c:pt>
                <c:pt idx="40">
                  <c:v>4.7874562012712616</c:v>
                </c:pt>
                <c:pt idx="41">
                  <c:v>5.2301487580060684</c:v>
                </c:pt>
                <c:pt idx="42">
                  <c:v>5.5391440846504993</c:v>
                </c:pt>
                <c:pt idx="43">
                  <c:v>6.1691727359300632</c:v>
                </c:pt>
                <c:pt idx="44">
                  <c:v>7.1514054860764507</c:v>
                </c:pt>
                <c:pt idx="45">
                  <c:v>7.9005005889337934</c:v>
                </c:pt>
                <c:pt idx="46">
                  <c:v>7.7825343157831712</c:v>
                </c:pt>
                <c:pt idx="47">
                  <c:v>6.8120131809392603</c:v>
                </c:pt>
                <c:pt idx="48">
                  <c:v>5.629557867448324</c:v>
                </c:pt>
                <c:pt idx="49">
                  <c:v>4.8075810667082024</c:v>
                </c:pt>
                <c:pt idx="50">
                  <c:v>4.338572632604123</c:v>
                </c:pt>
                <c:pt idx="51">
                  <c:v>3.8363197687212827</c:v>
                </c:pt>
                <c:pt idx="52">
                  <c:v>3.0708661053523483</c:v>
                </c:pt>
                <c:pt idx="53">
                  <c:v>2.1795837023637823</c:v>
                </c:pt>
                <c:pt idx="54">
                  <c:v>1.4361052879730238</c:v>
                </c:pt>
                <c:pt idx="55">
                  <c:v>0.9646798989486528</c:v>
                </c:pt>
                <c:pt idx="56">
                  <c:v>0.70002390420565708</c:v>
                </c:pt>
                <c:pt idx="57">
                  <c:v>0.52504506154454367</c:v>
                </c:pt>
                <c:pt idx="58">
                  <c:v>0.37869725822460776</c:v>
                </c:pt>
                <c:pt idx="59">
                  <c:v>0.25791763252482663</c:v>
                </c:pt>
                <c:pt idx="60">
                  <c:v>0.17429359116312959</c:v>
                </c:pt>
                <c:pt idx="61">
                  <c:v>0.12910645196821879</c:v>
                </c:pt>
                <c:pt idx="62">
                  <c:v>0.11314863934394463</c:v>
                </c:pt>
                <c:pt idx="63">
                  <c:v>0.11287212124193148</c:v>
                </c:pt>
                <c:pt idx="64">
                  <c:v>0.11493878283851357</c:v>
                </c:pt>
                <c:pt idx="65">
                  <c:v>0.11087640926259004</c:v>
                </c:pt>
                <c:pt idx="66">
                  <c:v>0.10079264666773088</c:v>
                </c:pt>
                <c:pt idx="67">
                  <c:v>9.1855354884943161E-2</c:v>
                </c:pt>
                <c:pt idx="68">
                  <c:v>9.1186868177090166E-2</c:v>
                </c:pt>
                <c:pt idx="69">
                  <c:v>9.8922636791245397E-2</c:v>
                </c:pt>
                <c:pt idx="70">
                  <c:v>0.1077677387719255</c:v>
                </c:pt>
                <c:pt idx="71">
                  <c:v>0.10952111415093416</c:v>
                </c:pt>
                <c:pt idx="72">
                  <c:v>0.10254166173846983</c:v>
                </c:pt>
                <c:pt idx="73">
                  <c:v>9.3233317986781805E-2</c:v>
                </c:pt>
                <c:pt idx="74">
                  <c:v>9.0148858249769953E-2</c:v>
                </c:pt>
                <c:pt idx="75">
                  <c:v>9.6122288770788586E-2</c:v>
                </c:pt>
                <c:pt idx="76">
                  <c:v>0.10566111048494674</c:v>
                </c:pt>
                <c:pt idx="77">
                  <c:v>0.1099952116598856</c:v>
                </c:pt>
                <c:pt idx="78">
                  <c:v>0.10513978718418959</c:v>
                </c:pt>
                <c:pt idx="79">
                  <c:v>9.5558873937471978E-2</c:v>
                </c:pt>
                <c:pt idx="80">
                  <c:v>9.0061113608849219E-2</c:v>
                </c:pt>
                <c:pt idx="81">
                  <c:v>9.3701120094495868E-2</c:v>
                </c:pt>
                <c:pt idx="82">
                  <c:v>0.10313228783384992</c:v>
                </c:pt>
                <c:pt idx="83">
                  <c:v>0.10968364461326077</c:v>
                </c:pt>
                <c:pt idx="84">
                  <c:v>0.10733190320120681</c:v>
                </c:pt>
                <c:pt idx="85">
                  <c:v>9.8239243800603476E-2</c:v>
                </c:pt>
                <c:pt idx="86">
                  <c:v>9.0765415529975746E-2</c:v>
                </c:pt>
                <c:pt idx="87">
                  <c:v>9.1781821633694929E-2</c:v>
                </c:pt>
                <c:pt idx="88">
                  <c:v>0.10035398302733724</c:v>
                </c:pt>
                <c:pt idx="89">
                  <c:v>0.10860069405812466</c:v>
                </c:pt>
                <c:pt idx="90">
                  <c:v>0.10893996663600559</c:v>
                </c:pt>
                <c:pt idx="91">
                  <c:v>0.10105987511751158</c:v>
                </c:pt>
                <c:pt idx="92">
                  <c:v>9.2205339303841963E-2</c:v>
                </c:pt>
                <c:pt idx="93">
                  <c:v>9.0517178587300531E-2</c:v>
                </c:pt>
                <c:pt idx="94">
                  <c:v>9.7547480145323467E-2</c:v>
                </c:pt>
                <c:pt idx="95">
                  <c:v>0.10683261714736121</c:v>
                </c:pt>
                <c:pt idx="96">
                  <c:v>0.10983587745434345</c:v>
                </c:pt>
                <c:pt idx="97">
                  <c:v>0.10379607739027523</c:v>
                </c:pt>
                <c:pt idx="98">
                  <c:v>9.426618128009577E-2</c:v>
                </c:pt>
                <c:pt idx="99">
                  <c:v>9.0007931658136475E-2</c:v>
                </c:pt>
                <c:pt idx="100">
                  <c:v>9.4936343588902419E-2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Sheet1!$G$10</c15:sqref>
                        </c15:formulaRef>
                      </c:ext>
                    </c:extLst>
                    <c:strCache>
                      <c:ptCount val="1"/>
                      <c:pt idx="0">
                        <c:v>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8023-4C05-B909-7BCC6ABB3A29}"/>
            </c:ext>
          </c:extLst>
        </c:ser>
        <c:ser>
          <c:idx val="0"/>
          <c:order val="1"/>
          <c:spPr>
            <a:ln w="63500" cap="rnd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Sheet1!$E$11:$E$111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0.10000000000000012</c:v>
                </c:pt>
                <c:pt idx="2">
                  <c:v>0.10000000000000063</c:v>
                </c:pt>
                <c:pt idx="3">
                  <c:v>0.10000000000000343</c:v>
                </c:pt>
                <c:pt idx="4">
                  <c:v>0.10000000000001801</c:v>
                </c:pt>
                <c:pt idx="5">
                  <c:v>0.10000000000009095</c:v>
                </c:pt>
                <c:pt idx="6">
                  <c:v>0.10000000000044151</c:v>
                </c:pt>
                <c:pt idx="7">
                  <c:v>0.10000000000205948</c:v>
                </c:pt>
                <c:pt idx="8">
                  <c:v>0.10000000000922996</c:v>
                </c:pt>
                <c:pt idx="9">
                  <c:v>0.10000000003974382</c:v>
                </c:pt>
                <c:pt idx="10">
                  <c:v>0.10000000016442498</c:v>
                </c:pt>
                <c:pt idx="11">
                  <c:v>0.10000000065357308</c:v>
                </c:pt>
                <c:pt idx="12">
                  <c:v>0.10000000249602399</c:v>
                </c:pt>
                <c:pt idx="13">
                  <c:v>0.10000000915865251</c:v>
                </c:pt>
                <c:pt idx="14">
                  <c:v>0.10000003228811034</c:v>
                </c:pt>
                <c:pt idx="15">
                  <c:v>0.10000010936589131</c:v>
                </c:pt>
                <c:pt idx="16">
                  <c:v>0.10000035591753532</c:v>
                </c:pt>
                <c:pt idx="17">
                  <c:v>0.10000111287169003</c:v>
                </c:pt>
                <c:pt idx="18">
                  <c:v>0.10000334325132021</c:v>
                </c:pt>
                <c:pt idx="19">
                  <c:v>0.10000964986362046</c:v>
                </c:pt>
                <c:pt idx="20">
                  <c:v>0.10002676095126523</c:v>
                </c:pt>
                <c:pt idx="21">
                  <c:v>0.10007130338363858</c:v>
                </c:pt>
                <c:pt idx="22">
                  <c:v>0.10018253533717877</c:v>
                </c:pt>
                <c:pt idx="23">
                  <c:v>0.10044896448322096</c:v>
                </c:pt>
                <c:pt idx="24">
                  <c:v>0.10106097521961772</c:v>
                </c:pt>
                <c:pt idx="25">
                  <c:v>0.10240894406376794</c:v>
                </c:pt>
                <c:pt idx="26">
                  <c:v>0.10525504466424629</c:v>
                </c:pt>
                <c:pt idx="27">
                  <c:v>0.11101423474204791</c:v>
                </c:pt>
                <c:pt idx="28">
                  <c:v>0.12217994503251441</c:v>
                </c:pt>
                <c:pt idx="29">
                  <c:v>0.14291358762636713</c:v>
                </c:pt>
                <c:pt idx="30">
                  <c:v>0.17977327141488414</c:v>
                </c:pt>
                <c:pt idx="31">
                  <c:v>0.24247812849363937</c:v>
                </c:pt>
                <c:pt idx="32">
                  <c:v>0.34449344620634115</c:v>
                </c:pt>
                <c:pt idx="33">
                  <c:v>0.50310154530717244</c:v>
                </c:pt>
                <c:pt idx="34">
                  <c:v>0.73854267123216655</c:v>
                </c:pt>
                <c:pt idx="35">
                  <c:v>1.071837397237384</c:v>
                </c:pt>
                <c:pt idx="36">
                  <c:v>1.5211028494160941</c:v>
                </c:pt>
                <c:pt idx="37">
                  <c:v>2.0965750242301997</c:v>
                </c:pt>
                <c:pt idx="38">
                  <c:v>2.7950943814434082</c:v>
                </c:pt>
                <c:pt idx="39">
                  <c:v>3.5953489896978339</c:v>
                </c:pt>
                <c:pt idx="40">
                  <c:v>4.4554730413445816</c:v>
                </c:pt>
                <c:pt idx="41">
                  <c:v>5.314447949706687</c:v>
                </c:pt>
                <c:pt idx="42">
                  <c:v>6.0980428520523917</c:v>
                </c:pt>
                <c:pt idx="43">
                  <c:v>6.7288625254598191</c:v>
                </c:pt>
                <c:pt idx="44">
                  <c:v>7.1387684915582055</c:v>
                </c:pt>
                <c:pt idx="45">
                  <c:v>7.2809610472257882</c:v>
                </c:pt>
                <c:pt idx="46">
                  <c:v>7.1387684915582055</c:v>
                </c:pt>
                <c:pt idx="47">
                  <c:v>6.7288625254598218</c:v>
                </c:pt>
                <c:pt idx="48">
                  <c:v>6.0980428520523962</c:v>
                </c:pt>
                <c:pt idx="49">
                  <c:v>5.3144479497066914</c:v>
                </c:pt>
                <c:pt idx="50">
                  <c:v>4.4554730413445816</c:v>
                </c:pt>
                <c:pt idx="51">
                  <c:v>3.5953489896978339</c:v>
                </c:pt>
                <c:pt idx="52">
                  <c:v>2.7950943814434082</c:v>
                </c:pt>
                <c:pt idx="53">
                  <c:v>2.0965750242301997</c:v>
                </c:pt>
                <c:pt idx="54">
                  <c:v>1.5211028494160941</c:v>
                </c:pt>
                <c:pt idx="55">
                  <c:v>1.071837397237384</c:v>
                </c:pt>
                <c:pt idx="56">
                  <c:v>0.73854267123216466</c:v>
                </c:pt>
                <c:pt idx="57">
                  <c:v>0.50310154530717344</c:v>
                </c:pt>
                <c:pt idx="58">
                  <c:v>0.34449344620634192</c:v>
                </c:pt>
                <c:pt idx="59">
                  <c:v>0.24247812849363981</c:v>
                </c:pt>
                <c:pt idx="60">
                  <c:v>0.17977327141488442</c:v>
                </c:pt>
                <c:pt idx="61">
                  <c:v>0.1429135876263673</c:v>
                </c:pt>
                <c:pt idx="62">
                  <c:v>0.12217994503251441</c:v>
                </c:pt>
                <c:pt idx="63">
                  <c:v>0.11101423474204791</c:v>
                </c:pt>
                <c:pt idx="64">
                  <c:v>0.10525504466424629</c:v>
                </c:pt>
                <c:pt idx="65">
                  <c:v>0.10240894406376794</c:v>
                </c:pt>
                <c:pt idx="66">
                  <c:v>0.10106097521961772</c:v>
                </c:pt>
                <c:pt idx="67">
                  <c:v>0.10044896448322096</c:v>
                </c:pt>
                <c:pt idx="68">
                  <c:v>0.10018253533717876</c:v>
                </c:pt>
                <c:pt idx="69">
                  <c:v>0.10007130338363858</c:v>
                </c:pt>
                <c:pt idx="70">
                  <c:v>0.10002676095126523</c:v>
                </c:pt>
                <c:pt idx="71">
                  <c:v>0.10000964986362046</c:v>
                </c:pt>
                <c:pt idx="72">
                  <c:v>0.10000334325132021</c:v>
                </c:pt>
                <c:pt idx="73">
                  <c:v>0.10000111287169003</c:v>
                </c:pt>
                <c:pt idx="74">
                  <c:v>0.10000035591753532</c:v>
                </c:pt>
                <c:pt idx="75">
                  <c:v>0.10000010936589131</c:v>
                </c:pt>
                <c:pt idx="76">
                  <c:v>0.10000003228811034</c:v>
                </c:pt>
                <c:pt idx="77">
                  <c:v>0.10000000915865251</c:v>
                </c:pt>
                <c:pt idx="78">
                  <c:v>0.10000000249602399</c:v>
                </c:pt>
                <c:pt idx="79">
                  <c:v>0.10000000065357308</c:v>
                </c:pt>
                <c:pt idx="80">
                  <c:v>0.10000000016442498</c:v>
                </c:pt>
                <c:pt idx="81">
                  <c:v>0.10000000003974382</c:v>
                </c:pt>
                <c:pt idx="82">
                  <c:v>0.10000000000922996</c:v>
                </c:pt>
                <c:pt idx="83">
                  <c:v>0.10000000000205948</c:v>
                </c:pt>
                <c:pt idx="84">
                  <c:v>0.10000000000044151</c:v>
                </c:pt>
                <c:pt idx="85">
                  <c:v>0.10000000000009095</c:v>
                </c:pt>
                <c:pt idx="86">
                  <c:v>0.10000000000001801</c:v>
                </c:pt>
                <c:pt idx="87">
                  <c:v>0.10000000000000343</c:v>
                </c:pt>
                <c:pt idx="88">
                  <c:v>0.10000000000000063</c:v>
                </c:pt>
                <c:pt idx="89">
                  <c:v>0.10000000000000012</c:v>
                </c:pt>
                <c:pt idx="90">
                  <c:v>0.10000000000000002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Sheet1!$E$10</c15:sqref>
                        </c15:formulaRef>
                      </c:ext>
                    </c:extLst>
                    <c:strCache>
                      <c:ptCount val="1"/>
                      <c:pt idx="0">
                        <c:v>pdf_f(x)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8023-4C05-B909-7BCC6ABB3A29}"/>
            </c:ext>
          </c:extLst>
        </c:ser>
        <c:ser>
          <c:idx val="3"/>
          <c:order val="2"/>
          <c:spPr>
            <a:ln w="6350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Sheet1!$H$11:$H$111</c:f>
              <c:numCache>
                <c:formatCode>General</c:formatCode>
                <c:ptCount val="101"/>
                <c:pt idx="0">
                  <c:v>0.05</c:v>
                </c:pt>
                <c:pt idx="1">
                  <c:v>5.9821543171376189E-2</c:v>
                </c:pt>
                <c:pt idx="2">
                  <c:v>4.6305590414555231E-2</c:v>
                </c:pt>
                <c:pt idx="3">
                  <c:v>4.1568122581435829E-2</c:v>
                </c:pt>
                <c:pt idx="4">
                  <c:v>5.6866091287076391E-2</c:v>
                </c:pt>
                <c:pt idx="5">
                  <c:v>5.5849171928917619E-2</c:v>
                </c:pt>
                <c:pt idx="6">
                  <c:v>4.0933721179860029E-2</c:v>
                </c:pt>
                <c:pt idx="7">
                  <c:v>4.7561142193109175E-2</c:v>
                </c:pt>
                <c:pt idx="8">
                  <c:v>5.998366415379848E-2</c:v>
                </c:pt>
                <c:pt idx="9">
                  <c:v>4.8683465817661677E-2</c:v>
                </c:pt>
                <c:pt idx="10">
                  <c:v>4.0511555020818761E-2</c:v>
                </c:pt>
                <c:pt idx="11">
                  <c:v>5.4885647657725183E-2</c:v>
                </c:pt>
                <c:pt idx="12">
                  <c:v>5.7650690644362554E-2</c:v>
                </c:pt>
                <c:pt idx="13">
                  <c:v>4.2236516918796728E-2</c:v>
                </c:pt>
                <c:pt idx="14">
                  <c:v>4.5269572069059606E-2</c:v>
                </c:pt>
                <c:pt idx="15">
                  <c:v>5.9542850944926971E-2</c:v>
                </c:pt>
                <c:pt idx="16">
                  <c:v>5.11408494514448E-2</c:v>
                </c:pt>
                <c:pt idx="17">
                  <c:v>4.0028014338112199E-2</c:v>
                </c:pt>
                <c:pt idx="18">
                  <c:v>5.2610149630101161E-2</c:v>
                </c:pt>
                <c:pt idx="19">
                  <c:v>5.8990168278954119E-2</c:v>
                </c:pt>
                <c:pt idx="20">
                  <c:v>4.4008165507857348E-2</c:v>
                </c:pt>
                <c:pt idx="21">
                  <c:v>4.3263682301948922E-2</c:v>
                </c:pt>
                <c:pt idx="22">
                  <c:v>5.8525725168997851E-2</c:v>
                </c:pt>
                <c:pt idx="23">
                  <c:v>5.352933481994189E-2</c:v>
                </c:pt>
                <c:pt idx="24">
                  <c:v>4.0146702558343662E-2</c:v>
                </c:pt>
                <c:pt idx="25">
                  <c:v>5.0177019251054139E-2</c:v>
                </c:pt>
                <c:pt idx="26">
                  <c:v>5.9786710999333449E-2</c:v>
                </c:pt>
                <c:pt idx="27">
                  <c:v>4.6141673413120206E-2</c:v>
                </c:pt>
                <c:pt idx="28">
                  <c:v>4.1664612736419956E-2</c:v>
                </c:pt>
                <c:pt idx="29">
                  <c:v>5.6993713161843998E-2</c:v>
                </c:pt>
                <c:pt idx="30">
                  <c:v>5.5704676336373903E-2</c:v>
                </c:pt>
                <c:pt idx="31">
                  <c:v>4.0860451853652363E-2</c:v>
                </c:pt>
                <c:pt idx="32">
                  <c:v>4.7733198312182326E-2</c:v>
                </c:pt>
                <c:pt idx="33">
                  <c:v>5.9992213938102834E-2</c:v>
                </c:pt>
                <c:pt idx="34">
                  <c:v>4.8508193666205804E-2</c:v>
                </c:pt>
                <c:pt idx="35">
                  <c:v>4.0568934503336707E-2</c:v>
                </c:pt>
                <c:pt idx="36">
                  <c:v>5.5039336326086201E-2</c:v>
                </c:pt>
                <c:pt idx="37">
                  <c:v>5.7535500731648863E-2</c:v>
                </c:pt>
                <c:pt idx="38">
                  <c:v>4.2126157906199141E-2</c:v>
                </c:pt>
                <c:pt idx="39">
                  <c:v>4.5426276958673628E-2</c:v>
                </c:pt>
                <c:pt idx="40">
                  <c:v>5.9594283965303071E-2</c:v>
                </c:pt>
                <c:pt idx="41">
                  <c:v>5.0964876870709205E-2</c:v>
                </c:pt>
                <c:pt idx="42">
                  <c:v>4.0043055664013602E-2</c:v>
                </c:pt>
                <c:pt idx="43">
                  <c:v>5.2781902455522826E-2</c:v>
                </c:pt>
                <c:pt idx="44">
                  <c:v>5.8916712674820813E-2</c:v>
                </c:pt>
                <c:pt idx="45">
                  <c:v>4.3882054842388135E-2</c:v>
                </c:pt>
                <c:pt idx="46">
                  <c:v>4.3444675058478516E-2</c:v>
                </c:pt>
                <c:pt idx="47">
                  <c:v>5.882770751326194E-2</c:v>
                </c:pt>
                <c:pt idx="48">
                  <c:v>5.3936097836027569E-2</c:v>
                </c:pt>
                <c:pt idx="49">
                  <c:v>4.1326062453715742E-2</c:v>
                </c:pt>
                <c:pt idx="50">
                  <c:v>5.4348767353561166E-2</c:v>
                </c:pt>
                <c:pt idx="51">
                  <c:v>7.1480706523609744E-2</c:v>
                </c:pt>
                <c:pt idx="52">
                  <c:v>6.697000995532125E-2</c:v>
                </c:pt>
                <c:pt idx="53">
                  <c:v>8.3409067264915121E-2</c:v>
                </c:pt>
                <c:pt idx="54">
                  <c:v>0.17398785580295464</c:v>
                </c:pt>
                <c:pt idx="55">
                  <c:v>0.27467333965967478</c:v>
                </c:pt>
                <c:pt idx="56">
                  <c:v>0.33208896986980307</c:v>
                </c:pt>
                <c:pt idx="57">
                  <c:v>0.62986606669326173</c:v>
                </c:pt>
                <c:pt idx="58">
                  <c:v>1.2246954744455201</c:v>
                </c:pt>
                <c:pt idx="59">
                  <c:v>1.4568388646852442</c:v>
                </c:pt>
                <c:pt idx="60">
                  <c:v>1.7103315257935676</c:v>
                </c:pt>
                <c:pt idx="61">
                  <c:v>3.06000211979915</c:v>
                </c:pt>
                <c:pt idx="62">
                  <c:v>3.9478240423000095</c:v>
                </c:pt>
                <c:pt idx="63">
                  <c:v>3.3704824957964314</c:v>
                </c:pt>
                <c:pt idx="64">
                  <c:v>4.0114429284749864</c:v>
                </c:pt>
                <c:pt idx="65">
                  <c:v>5.4132892554818772</c:v>
                </c:pt>
                <c:pt idx="66">
                  <c:v>4.4694012792821081</c:v>
                </c:pt>
                <c:pt idx="67">
                  <c:v>3.2134603281607461</c:v>
                </c:pt>
                <c:pt idx="68">
                  <c:v>3.6406416160651842</c:v>
                </c:pt>
                <c:pt idx="69">
                  <c:v>3.2617093661511882</c:v>
                </c:pt>
                <c:pt idx="70">
                  <c:v>1.8407976149878309</c:v>
                </c:pt>
                <c:pt idx="71">
                  <c:v>1.312043282212674</c:v>
                </c:pt>
                <c:pt idx="72">
                  <c:v>1.1983174387644224</c:v>
                </c:pt>
                <c:pt idx="73">
                  <c:v>0.69941821585298714</c:v>
                </c:pt>
                <c:pt idx="74">
                  <c:v>0.32640967577852742</c:v>
                </c:pt>
                <c:pt idx="75">
                  <c:v>0.24981776282434548</c:v>
                </c:pt>
                <c:pt idx="76">
                  <c:v>0.18187321287910424</c:v>
                </c:pt>
                <c:pt idx="77">
                  <c:v>9.1505183834790907E-2</c:v>
                </c:pt>
                <c:pt idx="78">
                  <c:v>6.0978452218856463E-2</c:v>
                </c:pt>
                <c:pt idx="79">
                  <c:v>6.8482082860895424E-2</c:v>
                </c:pt>
                <c:pt idx="80">
                  <c:v>5.9806295449599596E-2</c:v>
                </c:pt>
                <c:pt idx="81">
                  <c:v>4.1948756438827894E-2</c:v>
                </c:pt>
                <c:pt idx="82">
                  <c:v>4.8595601171888811E-2</c:v>
                </c:pt>
                <c:pt idx="83">
                  <c:v>6.0215697856163028E-2</c:v>
                </c:pt>
                <c:pt idx="84">
                  <c:v>4.8213605391816017E-2</c:v>
                </c:pt>
                <c:pt idx="85">
                  <c:v>4.0706153291080197E-2</c:v>
                </c:pt>
                <c:pt idx="86">
                  <c:v>5.534706895943161E-2</c:v>
                </c:pt>
                <c:pt idx="87">
                  <c:v>5.7299461348004205E-2</c:v>
                </c:pt>
                <c:pt idx="88">
                  <c:v>4.1913123713082305E-2</c:v>
                </c:pt>
                <c:pt idx="89">
                  <c:v>4.5743991510359627E-2</c:v>
                </c:pt>
                <c:pt idx="90">
                  <c:v>5.9688079593781349E-2</c:v>
                </c:pt>
                <c:pt idx="91">
                  <c:v>5.0611873932989999E-2</c:v>
                </c:pt>
                <c:pt idx="92">
                  <c:v>4.0081781025773526E-2</c:v>
                </c:pt>
                <c:pt idx="93">
                  <c:v>5.3118903933264877E-2</c:v>
                </c:pt>
                <c:pt idx="94">
                  <c:v>5.8745032309953149E-2</c:v>
                </c:pt>
                <c:pt idx="95">
                  <c:v>4.3591620120204039E-2</c:v>
                </c:pt>
                <c:pt idx="96">
                  <c:v>4.3665503372069689E-2</c:v>
                </c:pt>
                <c:pt idx="97">
                  <c:v>5.8791124085901633E-2</c:v>
                </c:pt>
                <c:pt idx="98">
                  <c:v>5.3027682971535907E-2</c:v>
                </c:pt>
                <c:pt idx="99">
                  <c:v>4.007000182925638E-2</c:v>
                </c:pt>
                <c:pt idx="100">
                  <c:v>5.0707522360803559E-2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Sheet1!$H$10</c15:sqref>
                        </c15:formulaRef>
                      </c:ext>
                    </c:extLst>
                    <c:strCache>
                      <c:ptCount val="1"/>
                      <c:pt idx="0">
                        <c:v>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8023-4C05-B909-7BCC6ABB3A29}"/>
            </c:ext>
          </c:extLst>
        </c:ser>
        <c:ser>
          <c:idx val="1"/>
          <c:order val="3"/>
          <c:spPr>
            <a:ln w="63500" cap="rnd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Sheet1!$F$11:$F$111</c:f>
              <c:numCache>
                <c:formatCode>General</c:formatCode>
                <c:ptCount val="10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0.10000000000000003</c:v>
                </c:pt>
                <c:pt idx="30">
                  <c:v>0.10000000000000021</c:v>
                </c:pt>
                <c:pt idx="31">
                  <c:v>0.10000000000000184</c:v>
                </c:pt>
                <c:pt idx="32">
                  <c:v>0.10000000000001491</c:v>
                </c:pt>
                <c:pt idx="33">
                  <c:v>0.10000000000011368</c:v>
                </c:pt>
                <c:pt idx="34">
                  <c:v>0.10000000000081412</c:v>
                </c:pt>
                <c:pt idx="35">
                  <c:v>0.10000000000547722</c:v>
                </c:pt>
                <c:pt idx="36">
                  <c:v>0.10000000003461711</c:v>
                </c:pt>
                <c:pt idx="37">
                  <c:v>0.10000000020553121</c:v>
                </c:pt>
                <c:pt idx="38">
                  <c:v>0.10000000114636104</c:v>
                </c:pt>
                <c:pt idx="39">
                  <c:v>0.10000000600650238</c:v>
                </c:pt>
                <c:pt idx="40">
                  <c:v>0.10000002956504092</c:v>
                </c:pt>
                <c:pt idx="41">
                  <c:v>0.10000013670736413</c:v>
                </c:pt>
                <c:pt idx="42">
                  <c:v>0.1000005938297208</c:v>
                </c:pt>
                <c:pt idx="43">
                  <c:v>0.10000242319600958</c:v>
                </c:pt>
                <c:pt idx="44">
                  <c:v>0.10000928905972442</c:v>
                </c:pt>
                <c:pt idx="45">
                  <c:v>0.10003345118908152</c:v>
                </c:pt>
                <c:pt idx="46">
                  <c:v>0.10011316391399333</c:v>
                </c:pt>
                <c:pt idx="47">
                  <c:v>0.10035963417490537</c:v>
                </c:pt>
                <c:pt idx="48">
                  <c:v>0.10107366932217711</c:v>
                </c:pt>
                <c:pt idx="49">
                  <c:v>0.10301118007970991</c:v>
                </c:pt>
                <c:pt idx="50">
                  <c:v>0.10793340285326751</c:v>
                </c:pt>
                <c:pt idx="51">
                  <c:v>0.11963536063852959</c:v>
                </c:pt>
                <c:pt idx="52">
                  <c:v>0.1456535812892448</c:v>
                </c:pt>
                <c:pt idx="53">
                  <c:v>0.19971658926860519</c:v>
                </c:pt>
                <c:pt idx="54">
                  <c:v>0.30460515628579887</c:v>
                </c:pt>
                <c:pt idx="55">
                  <c:v>0.49438676110529289</c:v>
                </c:pt>
                <c:pt idx="56">
                  <c:v>0.81414216630251823</c:v>
                </c:pt>
                <c:pt idx="57">
                  <c:v>1.3147967465467272</c:v>
                </c:pt>
                <c:pt idx="58">
                  <c:v>2.0412396735965044</c:v>
                </c:pt>
                <c:pt idx="59">
                  <c:v>3.0141459024825585</c:v>
                </c:pt>
                <c:pt idx="60">
                  <c:v>4.2096044212529877</c:v>
                </c:pt>
                <c:pt idx="61">
                  <c:v>5.5443413016807206</c:v>
                </c:pt>
                <c:pt idx="62">
                  <c:v>6.8755922234830962</c:v>
                </c:pt>
                <c:pt idx="63">
                  <c:v>8.0214698521967378</c:v>
                </c:pt>
                <c:pt idx="64">
                  <c:v>8.8000326280641072</c:v>
                </c:pt>
                <c:pt idx="65">
                  <c:v>9.0762013090322373</c:v>
                </c:pt>
                <c:pt idx="66">
                  <c:v>8.8000326280641072</c:v>
                </c:pt>
                <c:pt idx="67">
                  <c:v>8.0214698521967378</c:v>
                </c:pt>
                <c:pt idx="68">
                  <c:v>6.8755922234830962</c:v>
                </c:pt>
                <c:pt idx="69">
                  <c:v>5.5443413016807357</c:v>
                </c:pt>
                <c:pt idx="70">
                  <c:v>4.209604421253001</c:v>
                </c:pt>
                <c:pt idx="71">
                  <c:v>3.014145902482571</c:v>
                </c:pt>
                <c:pt idx="72">
                  <c:v>2.0412396735965137</c:v>
                </c:pt>
                <c:pt idx="73">
                  <c:v>1.3147967465467341</c:v>
                </c:pt>
                <c:pt idx="74">
                  <c:v>0.81414216630251823</c:v>
                </c:pt>
                <c:pt idx="75">
                  <c:v>0.49438676110529289</c:v>
                </c:pt>
                <c:pt idx="76">
                  <c:v>0.30460515628579887</c:v>
                </c:pt>
                <c:pt idx="77">
                  <c:v>0.19971658926860519</c:v>
                </c:pt>
                <c:pt idx="78">
                  <c:v>0.1456535812892448</c:v>
                </c:pt>
                <c:pt idx="79">
                  <c:v>0.11963536063852959</c:v>
                </c:pt>
                <c:pt idx="80">
                  <c:v>0.10793340285326751</c:v>
                </c:pt>
                <c:pt idx="81">
                  <c:v>0.10301118007970991</c:v>
                </c:pt>
                <c:pt idx="82">
                  <c:v>0.10107366932217712</c:v>
                </c:pt>
                <c:pt idx="83">
                  <c:v>0.10035963417490538</c:v>
                </c:pt>
                <c:pt idx="84">
                  <c:v>0.10011316391399333</c:v>
                </c:pt>
                <c:pt idx="85">
                  <c:v>0.10003345118908152</c:v>
                </c:pt>
                <c:pt idx="86">
                  <c:v>0.10000928905972442</c:v>
                </c:pt>
                <c:pt idx="87">
                  <c:v>0.10000242319600958</c:v>
                </c:pt>
                <c:pt idx="88">
                  <c:v>0.1000005938297208</c:v>
                </c:pt>
                <c:pt idx="89">
                  <c:v>0.10000013670736413</c:v>
                </c:pt>
                <c:pt idx="90">
                  <c:v>0.10000002956504092</c:v>
                </c:pt>
                <c:pt idx="91">
                  <c:v>0.10000000600650238</c:v>
                </c:pt>
                <c:pt idx="92">
                  <c:v>0.10000000114636104</c:v>
                </c:pt>
                <c:pt idx="93">
                  <c:v>0.10000000020553121</c:v>
                </c:pt>
                <c:pt idx="94">
                  <c:v>0.10000000003461711</c:v>
                </c:pt>
                <c:pt idx="95">
                  <c:v>0.10000000000547722</c:v>
                </c:pt>
                <c:pt idx="96">
                  <c:v>0.10000000000081412</c:v>
                </c:pt>
                <c:pt idx="97">
                  <c:v>0.10000000000011368</c:v>
                </c:pt>
                <c:pt idx="98">
                  <c:v>0.10000000000001491</c:v>
                </c:pt>
                <c:pt idx="99">
                  <c:v>0.10000000000000184</c:v>
                </c:pt>
                <c:pt idx="100">
                  <c:v>0.10000000000000021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Sheet1!$F$10</c15:sqref>
                        </c15:formulaRef>
                      </c:ext>
                    </c:extLst>
                    <c:strCache>
                      <c:ptCount val="1"/>
                      <c:pt idx="0">
                        <c:v>pdf_g(x)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3-8023-4C05-B909-7BCC6ABB3A29}"/>
            </c:ext>
          </c:extLst>
        </c:ser>
        <c:ser>
          <c:idx val="4"/>
          <c:order val="4"/>
          <c:spPr>
            <a:ln w="38100" cap="rnd">
              <a:solidFill>
                <a:schemeClr val="accent4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Sheet1!$K$11:$K$111</c:f>
              <c:numCache>
                <c:formatCode>General</c:formatCode>
                <c:ptCount val="101"/>
                <c:pt idx="0">
                  <c:v>0.5</c:v>
                </c:pt>
                <c:pt idx="1">
                  <c:v>0.5982154317137619</c:v>
                </c:pt>
                <c:pt idx="2">
                  <c:v>0.46305590414555231</c:v>
                </c:pt>
                <c:pt idx="3">
                  <c:v>0.41568122581435829</c:v>
                </c:pt>
                <c:pt idx="4">
                  <c:v>0.56866091287076392</c:v>
                </c:pt>
                <c:pt idx="5">
                  <c:v>0.55849171928917618</c:v>
                </c:pt>
                <c:pt idx="6">
                  <c:v>0.40933721179860028</c:v>
                </c:pt>
                <c:pt idx="7">
                  <c:v>0.47561142193109174</c:v>
                </c:pt>
                <c:pt idx="8">
                  <c:v>0.59983664153798477</c:v>
                </c:pt>
                <c:pt idx="9">
                  <c:v>0.48683465817661675</c:v>
                </c:pt>
                <c:pt idx="10">
                  <c:v>0.40511555020818757</c:v>
                </c:pt>
                <c:pt idx="11">
                  <c:v>0.54885647657725178</c:v>
                </c:pt>
                <c:pt idx="12">
                  <c:v>0.57650690644362546</c:v>
                </c:pt>
                <c:pt idx="13">
                  <c:v>0.42236516918796724</c:v>
                </c:pt>
                <c:pt idx="14">
                  <c:v>0.45269572069059605</c:v>
                </c:pt>
                <c:pt idx="15">
                  <c:v>0.59542850944926973</c:v>
                </c:pt>
                <c:pt idx="16">
                  <c:v>0.51140849451444792</c:v>
                </c:pt>
                <c:pt idx="17">
                  <c:v>0.40028014338112194</c:v>
                </c:pt>
                <c:pt idx="18">
                  <c:v>0.52610149630101155</c:v>
                </c:pt>
                <c:pt idx="19">
                  <c:v>0.58990168278954114</c:v>
                </c:pt>
                <c:pt idx="20">
                  <c:v>0.44008165507857344</c:v>
                </c:pt>
                <c:pt idx="21">
                  <c:v>0.43263682301948919</c:v>
                </c:pt>
                <c:pt idx="22">
                  <c:v>0.58525725168997844</c:v>
                </c:pt>
                <c:pt idx="23">
                  <c:v>0.53529334819941887</c:v>
                </c:pt>
                <c:pt idx="24">
                  <c:v>0.40146702558343661</c:v>
                </c:pt>
                <c:pt idx="25">
                  <c:v>0.50177019251054134</c:v>
                </c:pt>
                <c:pt idx="26">
                  <c:v>0.59786710999333448</c:v>
                </c:pt>
                <c:pt idx="27">
                  <c:v>0.46141673413120204</c:v>
                </c:pt>
                <c:pt idx="28">
                  <c:v>0.41664612736419954</c:v>
                </c:pt>
                <c:pt idx="29">
                  <c:v>0.56993713161843984</c:v>
                </c:pt>
                <c:pt idx="30">
                  <c:v>0.55704676336373782</c:v>
                </c:pt>
                <c:pt idx="31">
                  <c:v>0.40860451853651614</c:v>
                </c:pt>
                <c:pt idx="32">
                  <c:v>0.47733198312175207</c:v>
                </c:pt>
                <c:pt idx="33">
                  <c:v>0.59992213938034633</c:v>
                </c:pt>
                <c:pt idx="34">
                  <c:v>0.48508193665810889</c:v>
                </c:pt>
                <c:pt idx="35">
                  <c:v>0.40568934501114656</c:v>
                </c:pt>
                <c:pt idx="36">
                  <c:v>0.55039336307033171</c:v>
                </c:pt>
                <c:pt idx="37">
                  <c:v>0.57535500613395452</c:v>
                </c:pt>
                <c:pt idx="38">
                  <c:v>0.42126157423281285</c:v>
                </c:pt>
                <c:pt idx="39">
                  <c:v>0.45426274230143382</c:v>
                </c:pt>
                <c:pt idx="40">
                  <c:v>0.59594266346233837</c:v>
                </c:pt>
                <c:pt idx="41">
                  <c:v>0.50964807198064654</c:v>
                </c:pt>
                <c:pt idx="42">
                  <c:v>0.40042817877859993</c:v>
                </c:pt>
                <c:pt idx="43">
                  <c:v>0.52780623477560884</c:v>
                </c:pt>
                <c:pt idx="44">
                  <c:v>0.58911240374518026</c:v>
                </c:pt>
                <c:pt idx="45">
                  <c:v>0.43867380681931112</c:v>
                </c:pt>
                <c:pt idx="46">
                  <c:v>0.43395566936433649</c:v>
                </c:pt>
                <c:pt idx="47">
                  <c:v>0.58616901104619246</c:v>
                </c:pt>
                <c:pt idx="48">
                  <c:v>0.53363154021947801</c:v>
                </c:pt>
                <c:pt idx="49">
                  <c:v>0.40118036141065166</c:v>
                </c:pt>
                <c:pt idx="50">
                  <c:v>0.50353983027336602</c:v>
                </c:pt>
                <c:pt idx="51">
                  <c:v>0.59748811841328431</c:v>
                </c:pt>
                <c:pt idx="52">
                  <c:v>0.4597896554450624</c:v>
                </c:pt>
                <c:pt idx="53">
                  <c:v>0.41763715057608769</c:v>
                </c:pt>
                <c:pt idx="54">
                  <c:v>0.57119143327865662</c:v>
                </c:pt>
                <c:pt idx="55">
                  <c:v>0.55558392996930539</c:v>
                </c:pt>
                <c:pt idx="56">
                  <c:v>0.40790046703760302</c:v>
                </c:pt>
                <c:pt idx="57">
                  <c:v>0.47905964807684942</c:v>
                </c:pt>
                <c:pt idx="58">
                  <c:v>0.5999763233524178</c:v>
                </c:pt>
                <c:pt idx="59">
                  <c:v>0.48333389020264067</c:v>
                </c:pt>
                <c:pt idx="60">
                  <c:v>0.40629269514224042</c:v>
                </c:pt>
                <c:pt idx="61">
                  <c:v>0.55191445715499798</c:v>
                </c:pt>
                <c:pt idx="62">
                  <c:v>0.57417949086865527</c:v>
                </c:pt>
                <c:pt idx="63">
                  <c:v>0.42018265453848214</c:v>
                </c:pt>
                <c:pt idx="64">
                  <c:v>0.45584409717779101</c:v>
                </c:pt>
                <c:pt idx="65">
                  <c:v>0.59642675070404283</c:v>
                </c:pt>
                <c:pt idx="66">
                  <c:v>0.50788462590795169</c:v>
                </c:pt>
                <c:pt idx="67">
                  <c:v>0.40060741826271612</c:v>
                </c:pt>
                <c:pt idx="68">
                  <c:v>0.529502259257149</c:v>
                </c:pt>
                <c:pt idx="69">
                  <c:v>0.58829519841471867</c:v>
                </c:pt>
                <c:pt idx="70">
                  <c:v>0.43728517712833265</c:v>
                </c:pt>
                <c:pt idx="71">
                  <c:v>0.4352952128601415</c:v>
                </c:pt>
                <c:pt idx="72">
                  <c:v>0.58705376652467056</c:v>
                </c:pt>
                <c:pt idx="73">
                  <c:v>0.53195919269650138</c:v>
                </c:pt>
                <c:pt idx="74">
                  <c:v>0.40092466560347695</c:v>
                </c:pt>
                <c:pt idx="75">
                  <c:v>0.50530835871460578</c:v>
                </c:pt>
                <c:pt idx="76">
                  <c:v>0.59707857574301815</c:v>
                </c:pt>
                <c:pt idx="77">
                  <c:v>0.45817517798545354</c:v>
                </c:pt>
                <c:pt idx="78">
                  <c:v>0.41865398488048827</c:v>
                </c:pt>
                <c:pt idx="79">
                  <c:v>0.57242342477496733</c:v>
                </c:pt>
                <c:pt idx="80">
                  <c:v>0.55410367753256706</c:v>
                </c:pt>
                <c:pt idx="81">
                  <c:v>0.4072252779394237</c:v>
                </c:pt>
                <c:pt idx="82">
                  <c:v>0.48079387537606877</c:v>
                </c:pt>
                <c:pt idx="83">
                  <c:v>0.59999917647387935</c:v>
                </c:pt>
                <c:pt idx="84">
                  <c:v>0.48159106661773332</c:v>
                </c:pt>
                <c:pt idx="85">
                  <c:v>0.40692541152197298</c:v>
                </c:pt>
                <c:pt idx="86">
                  <c:v>0.55341928214667102</c:v>
                </c:pt>
                <c:pt idx="87">
                  <c:v>0.57298072903388042</c:v>
                </c:pt>
                <c:pt idx="88">
                  <c:v>0.41912874821974766</c:v>
                </c:pt>
                <c:pt idx="89">
                  <c:v>0.45743928975040077</c:v>
                </c:pt>
                <c:pt idx="90">
                  <c:v>0.59688061946981408</c:v>
                </c:pt>
                <c:pt idx="91">
                  <c:v>0.50611870892986766</c:v>
                </c:pt>
                <c:pt idx="92">
                  <c:v>0.40081780566291608</c:v>
                </c:pt>
                <c:pt idx="93">
                  <c:v>0.53118903824088948</c:v>
                </c:pt>
                <c:pt idx="94">
                  <c:v>0.58745032289617316</c:v>
                </c:pt>
                <c:pt idx="95">
                  <c:v>0.43591620117816426</c:v>
                </c:pt>
                <c:pt idx="96">
                  <c:v>0.43665503371714198</c:v>
                </c:pt>
                <c:pt idx="97">
                  <c:v>0.58791124085834801</c:v>
                </c:pt>
                <c:pt idx="98">
                  <c:v>0.53027682971528001</c:v>
                </c:pt>
                <c:pt idx="99">
                  <c:v>0.40070001829255641</c:v>
                </c:pt>
                <c:pt idx="100">
                  <c:v>0.50707522360803448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Sheet1!$K$10</c15:sqref>
                        </c15:formulaRef>
                      </c:ext>
                    </c:extLst>
                    <c:strCache>
                      <c:ptCount val="1"/>
                      <c:pt idx="0">
                        <c:v>g(x)/pdf_g(x)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4-8023-4C05-B909-7BCC6ABB3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922256"/>
        <c:axId val="186922816"/>
      </c:scatterChart>
      <c:valAx>
        <c:axId val="18692225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22816"/>
        <c:crosses val="autoZero"/>
        <c:crossBetween val="midCat"/>
      </c:valAx>
      <c:valAx>
        <c:axId val="18692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222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2"/>
          <c:order val="0"/>
          <c:spPr>
            <a:ln w="635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Sheet1!$G$11:$G$111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0.10841470984807909</c:v>
                </c:pt>
                <c:pt idx="2">
                  <c:v>0.10909297426825751</c:v>
                </c:pt>
                <c:pt idx="3">
                  <c:v>0.10141120008060216</c:v>
                </c:pt>
                <c:pt idx="4">
                  <c:v>9.2431975046937356E-2</c:v>
                </c:pt>
                <c:pt idx="5">
                  <c:v>9.0410757253450838E-2</c:v>
                </c:pt>
                <c:pt idx="6">
                  <c:v>9.7205845018439915E-2</c:v>
                </c:pt>
                <c:pt idx="7">
                  <c:v>0.10656986598938269</c:v>
                </c:pt>
                <c:pt idx="8">
                  <c:v>0.10989358247637696</c:v>
                </c:pt>
                <c:pt idx="9">
                  <c:v>0.1041211848937993</c:v>
                </c:pt>
                <c:pt idx="10">
                  <c:v>9.4559789046586212E-2</c:v>
                </c:pt>
                <c:pt idx="11">
                  <c:v>9.0000098522709376E-2</c:v>
                </c:pt>
                <c:pt idx="12">
                  <c:v>9.4634273182089751E-2</c:v>
                </c:pt>
                <c:pt idx="13">
                  <c:v>0.1042016799117353</c:v>
                </c:pt>
                <c:pt idx="14">
                  <c:v>0.109906109043543</c:v>
                </c:pt>
                <c:pt idx="15">
                  <c:v>0.1065029948793934</c:v>
                </c:pt>
                <c:pt idx="16">
                  <c:v>9.7121312503900784E-2</c:v>
                </c:pt>
                <c:pt idx="17">
                  <c:v>9.0387030961689305E-2</c:v>
                </c:pt>
                <c:pt idx="18">
                  <c:v>9.2493219709693028E-2</c:v>
                </c:pt>
                <c:pt idx="19">
                  <c:v>0.10150856658971329</c:v>
                </c:pt>
                <c:pt idx="20">
                  <c:v>0.10915865658687776</c:v>
                </c:pt>
                <c:pt idx="21">
                  <c:v>0.10844382540679594</c:v>
                </c:pt>
                <c:pt idx="22">
                  <c:v>0.10009386067660216</c:v>
                </c:pt>
                <c:pt idx="23">
                  <c:v>9.1948768150824103E-2</c:v>
                </c:pt>
                <c:pt idx="24">
                  <c:v>9.1909111979400382E-2</c:v>
                </c:pt>
                <c:pt idx="25">
                  <c:v>0.10105354376651747</c:v>
                </c:pt>
                <c:pt idx="26">
                  <c:v>0.1132813570406792</c:v>
                </c:pt>
                <c:pt idx="27">
                  <c:v>0.12163136892380207</c:v>
                </c:pt>
                <c:pt idx="28">
                  <c:v>0.12548987046495891</c:v>
                </c:pt>
                <c:pt idx="29">
                  <c:v>0.13342935770003753</c:v>
                </c:pt>
                <c:pt idx="30">
                  <c:v>0.16201110368243066</c:v>
                </c:pt>
                <c:pt idx="31">
                  <c:v>0.23268109928574801</c:v>
                </c:pt>
                <c:pt idx="32">
                  <c:v>0.36348973398144868</c:v>
                </c:pt>
                <c:pt idx="33">
                  <c:v>0.55340726550626596</c:v>
                </c:pt>
                <c:pt idx="34">
                  <c:v>0.77761768526314379</c:v>
                </c:pt>
                <c:pt idx="35">
                  <c:v>1.0259431774358931</c:v>
                </c:pt>
                <c:pt idx="36">
                  <c:v>1.3702430854197991</c:v>
                </c:pt>
                <c:pt idx="37">
                  <c:v>1.9616524264765989</c:v>
                </c:pt>
                <c:pt idx="38">
                  <c:v>2.8779321963621052</c:v>
                </c:pt>
                <c:pt idx="39">
                  <c:v>3.9418670665330269</c:v>
                </c:pt>
                <c:pt idx="40">
                  <c:v>4.7874562012712616</c:v>
                </c:pt>
                <c:pt idx="41">
                  <c:v>5.2301487580060684</c:v>
                </c:pt>
                <c:pt idx="42">
                  <c:v>5.5391440846504993</c:v>
                </c:pt>
                <c:pt idx="43">
                  <c:v>6.1691727359300632</c:v>
                </c:pt>
                <c:pt idx="44">
                  <c:v>7.1514054860764507</c:v>
                </c:pt>
                <c:pt idx="45">
                  <c:v>7.9005005889337934</c:v>
                </c:pt>
                <c:pt idx="46">
                  <c:v>7.7825343157831712</c:v>
                </c:pt>
                <c:pt idx="47">
                  <c:v>6.8120131809392603</c:v>
                </c:pt>
                <c:pt idx="48">
                  <c:v>5.629557867448324</c:v>
                </c:pt>
                <c:pt idx="49">
                  <c:v>4.8075810667082024</c:v>
                </c:pt>
                <c:pt idx="50">
                  <c:v>4.338572632604123</c:v>
                </c:pt>
                <c:pt idx="51">
                  <c:v>3.8363197687212827</c:v>
                </c:pt>
                <c:pt idx="52">
                  <c:v>3.0708661053523483</c:v>
                </c:pt>
                <c:pt idx="53">
                  <c:v>2.1795837023637823</c:v>
                </c:pt>
                <c:pt idx="54">
                  <c:v>1.4361052879730238</c:v>
                </c:pt>
                <c:pt idx="55">
                  <c:v>0.9646798989486528</c:v>
                </c:pt>
                <c:pt idx="56">
                  <c:v>0.70002390420565708</c:v>
                </c:pt>
                <c:pt idx="57">
                  <c:v>0.52504506154454367</c:v>
                </c:pt>
                <c:pt idx="58">
                  <c:v>0.37869725822460776</c:v>
                </c:pt>
                <c:pt idx="59">
                  <c:v>0.25791763252482663</c:v>
                </c:pt>
                <c:pt idx="60">
                  <c:v>0.17429359116312959</c:v>
                </c:pt>
                <c:pt idx="61">
                  <c:v>0.12910645196821879</c:v>
                </c:pt>
                <c:pt idx="62">
                  <c:v>0.11314863934394463</c:v>
                </c:pt>
                <c:pt idx="63">
                  <c:v>0.11287212124193148</c:v>
                </c:pt>
                <c:pt idx="64">
                  <c:v>0.11493878283851357</c:v>
                </c:pt>
                <c:pt idx="65">
                  <c:v>0.11087640926259004</c:v>
                </c:pt>
                <c:pt idx="66">
                  <c:v>0.10079264666773088</c:v>
                </c:pt>
                <c:pt idx="67">
                  <c:v>9.1855354884943161E-2</c:v>
                </c:pt>
                <c:pt idx="68">
                  <c:v>9.1186868177090166E-2</c:v>
                </c:pt>
                <c:pt idx="69">
                  <c:v>9.8922636791245397E-2</c:v>
                </c:pt>
                <c:pt idx="70">
                  <c:v>0.1077677387719255</c:v>
                </c:pt>
                <c:pt idx="71">
                  <c:v>0.10952111415093416</c:v>
                </c:pt>
                <c:pt idx="72">
                  <c:v>0.10254166173846983</c:v>
                </c:pt>
                <c:pt idx="73">
                  <c:v>9.3233317986781805E-2</c:v>
                </c:pt>
                <c:pt idx="74">
                  <c:v>9.0148858249769953E-2</c:v>
                </c:pt>
                <c:pt idx="75">
                  <c:v>9.6122288770788586E-2</c:v>
                </c:pt>
                <c:pt idx="76">
                  <c:v>0.10566111048494674</c:v>
                </c:pt>
                <c:pt idx="77">
                  <c:v>0.1099952116598856</c:v>
                </c:pt>
                <c:pt idx="78">
                  <c:v>0.10513978718418959</c:v>
                </c:pt>
                <c:pt idx="79">
                  <c:v>9.5558873937471978E-2</c:v>
                </c:pt>
                <c:pt idx="80">
                  <c:v>9.0061113608849219E-2</c:v>
                </c:pt>
                <c:pt idx="81">
                  <c:v>9.3701120094495868E-2</c:v>
                </c:pt>
                <c:pt idx="82">
                  <c:v>0.10313228783384992</c:v>
                </c:pt>
                <c:pt idx="83">
                  <c:v>0.10968364461326077</c:v>
                </c:pt>
                <c:pt idx="84">
                  <c:v>0.10733190320120681</c:v>
                </c:pt>
                <c:pt idx="85">
                  <c:v>9.8239243800603476E-2</c:v>
                </c:pt>
                <c:pt idx="86">
                  <c:v>9.0765415529975746E-2</c:v>
                </c:pt>
                <c:pt idx="87">
                  <c:v>9.1781821633694929E-2</c:v>
                </c:pt>
                <c:pt idx="88">
                  <c:v>0.10035398302733724</c:v>
                </c:pt>
                <c:pt idx="89">
                  <c:v>0.10860069405812466</c:v>
                </c:pt>
                <c:pt idx="90">
                  <c:v>0.10893996663600559</c:v>
                </c:pt>
                <c:pt idx="91">
                  <c:v>0.10105987511751158</c:v>
                </c:pt>
                <c:pt idx="92">
                  <c:v>9.2205339303841963E-2</c:v>
                </c:pt>
                <c:pt idx="93">
                  <c:v>9.0517178587300531E-2</c:v>
                </c:pt>
                <c:pt idx="94">
                  <c:v>9.7547480145323467E-2</c:v>
                </c:pt>
                <c:pt idx="95">
                  <c:v>0.10683261714736121</c:v>
                </c:pt>
                <c:pt idx="96">
                  <c:v>0.10983587745434345</c:v>
                </c:pt>
                <c:pt idx="97">
                  <c:v>0.10379607739027523</c:v>
                </c:pt>
                <c:pt idx="98">
                  <c:v>9.426618128009577E-2</c:v>
                </c:pt>
                <c:pt idx="99">
                  <c:v>9.0007931658136475E-2</c:v>
                </c:pt>
                <c:pt idx="100">
                  <c:v>9.4936343588902419E-2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Sheet1!$G$10</c15:sqref>
                        </c15:formulaRef>
                      </c:ext>
                    </c:extLst>
                    <c:strCache>
                      <c:ptCount val="1"/>
                      <c:pt idx="0">
                        <c:v>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F317-4A27-85B7-93E27D09A8A9}"/>
            </c:ext>
          </c:extLst>
        </c:ser>
        <c:ser>
          <c:idx val="0"/>
          <c:order val="1"/>
          <c:spPr>
            <a:ln w="63500" cap="rnd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Sheet1!$E$11:$E$111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0.10000000000000012</c:v>
                </c:pt>
                <c:pt idx="2">
                  <c:v>0.10000000000000063</c:v>
                </c:pt>
                <c:pt idx="3">
                  <c:v>0.10000000000000343</c:v>
                </c:pt>
                <c:pt idx="4">
                  <c:v>0.10000000000001801</c:v>
                </c:pt>
                <c:pt idx="5">
                  <c:v>0.10000000000009095</c:v>
                </c:pt>
                <c:pt idx="6">
                  <c:v>0.10000000000044151</c:v>
                </c:pt>
                <c:pt idx="7">
                  <c:v>0.10000000000205948</c:v>
                </c:pt>
                <c:pt idx="8">
                  <c:v>0.10000000000922996</c:v>
                </c:pt>
                <c:pt idx="9">
                  <c:v>0.10000000003974382</c:v>
                </c:pt>
                <c:pt idx="10">
                  <c:v>0.10000000016442498</c:v>
                </c:pt>
                <c:pt idx="11">
                  <c:v>0.10000000065357308</c:v>
                </c:pt>
                <c:pt idx="12">
                  <c:v>0.10000000249602399</c:v>
                </c:pt>
                <c:pt idx="13">
                  <c:v>0.10000000915865251</c:v>
                </c:pt>
                <c:pt idx="14">
                  <c:v>0.10000003228811034</c:v>
                </c:pt>
                <c:pt idx="15">
                  <c:v>0.10000010936589131</c:v>
                </c:pt>
                <c:pt idx="16">
                  <c:v>0.10000035591753532</c:v>
                </c:pt>
                <c:pt idx="17">
                  <c:v>0.10000111287169003</c:v>
                </c:pt>
                <c:pt idx="18">
                  <c:v>0.10000334325132021</c:v>
                </c:pt>
                <c:pt idx="19">
                  <c:v>0.10000964986362046</c:v>
                </c:pt>
                <c:pt idx="20">
                  <c:v>0.10002676095126523</c:v>
                </c:pt>
                <c:pt idx="21">
                  <c:v>0.10007130338363858</c:v>
                </c:pt>
                <c:pt idx="22">
                  <c:v>0.10018253533717877</c:v>
                </c:pt>
                <c:pt idx="23">
                  <c:v>0.10044896448322096</c:v>
                </c:pt>
                <c:pt idx="24">
                  <c:v>0.10106097521961772</c:v>
                </c:pt>
                <c:pt idx="25">
                  <c:v>0.10240894406376794</c:v>
                </c:pt>
                <c:pt idx="26">
                  <c:v>0.10525504466424629</c:v>
                </c:pt>
                <c:pt idx="27">
                  <c:v>0.11101423474204791</c:v>
                </c:pt>
                <c:pt idx="28">
                  <c:v>0.12217994503251441</c:v>
                </c:pt>
                <c:pt idx="29">
                  <c:v>0.14291358762636713</c:v>
                </c:pt>
                <c:pt idx="30">
                  <c:v>0.17977327141488414</c:v>
                </c:pt>
                <c:pt idx="31">
                  <c:v>0.24247812849363937</c:v>
                </c:pt>
                <c:pt idx="32">
                  <c:v>0.34449344620634115</c:v>
                </c:pt>
                <c:pt idx="33">
                  <c:v>0.50310154530717244</c:v>
                </c:pt>
                <c:pt idx="34">
                  <c:v>0.73854267123216655</c:v>
                </c:pt>
                <c:pt idx="35">
                  <c:v>1.071837397237384</c:v>
                </c:pt>
                <c:pt idx="36">
                  <c:v>1.5211028494160941</c:v>
                </c:pt>
                <c:pt idx="37">
                  <c:v>2.0965750242301997</c:v>
                </c:pt>
                <c:pt idx="38">
                  <c:v>2.7950943814434082</c:v>
                </c:pt>
                <c:pt idx="39">
                  <c:v>3.5953489896978339</c:v>
                </c:pt>
                <c:pt idx="40">
                  <c:v>4.4554730413445816</c:v>
                </c:pt>
                <c:pt idx="41">
                  <c:v>5.314447949706687</c:v>
                </c:pt>
                <c:pt idx="42">
                  <c:v>6.0980428520523917</c:v>
                </c:pt>
                <c:pt idx="43">
                  <c:v>6.7288625254598191</c:v>
                </c:pt>
                <c:pt idx="44">
                  <c:v>7.1387684915582055</c:v>
                </c:pt>
                <c:pt idx="45">
                  <c:v>7.2809610472257882</c:v>
                </c:pt>
                <c:pt idx="46">
                  <c:v>7.1387684915582055</c:v>
                </c:pt>
                <c:pt idx="47">
                  <c:v>6.7288625254598218</c:v>
                </c:pt>
                <c:pt idx="48">
                  <c:v>6.0980428520523962</c:v>
                </c:pt>
                <c:pt idx="49">
                  <c:v>5.3144479497066914</c:v>
                </c:pt>
                <c:pt idx="50">
                  <c:v>4.4554730413445816</c:v>
                </c:pt>
                <c:pt idx="51">
                  <c:v>3.5953489896978339</c:v>
                </c:pt>
                <c:pt idx="52">
                  <c:v>2.7950943814434082</c:v>
                </c:pt>
                <c:pt idx="53">
                  <c:v>2.0965750242301997</c:v>
                </c:pt>
                <c:pt idx="54">
                  <c:v>1.5211028494160941</c:v>
                </c:pt>
                <c:pt idx="55">
                  <c:v>1.071837397237384</c:v>
                </c:pt>
                <c:pt idx="56">
                  <c:v>0.73854267123216466</c:v>
                </c:pt>
                <c:pt idx="57">
                  <c:v>0.50310154530717344</c:v>
                </c:pt>
                <c:pt idx="58">
                  <c:v>0.34449344620634192</c:v>
                </c:pt>
                <c:pt idx="59">
                  <c:v>0.24247812849363981</c:v>
                </c:pt>
                <c:pt idx="60">
                  <c:v>0.17977327141488442</c:v>
                </c:pt>
                <c:pt idx="61">
                  <c:v>0.1429135876263673</c:v>
                </c:pt>
                <c:pt idx="62">
                  <c:v>0.12217994503251441</c:v>
                </c:pt>
                <c:pt idx="63">
                  <c:v>0.11101423474204791</c:v>
                </c:pt>
                <c:pt idx="64">
                  <c:v>0.10525504466424629</c:v>
                </c:pt>
                <c:pt idx="65">
                  <c:v>0.10240894406376794</c:v>
                </c:pt>
                <c:pt idx="66">
                  <c:v>0.10106097521961772</c:v>
                </c:pt>
                <c:pt idx="67">
                  <c:v>0.10044896448322096</c:v>
                </c:pt>
                <c:pt idx="68">
                  <c:v>0.10018253533717876</c:v>
                </c:pt>
                <c:pt idx="69">
                  <c:v>0.10007130338363858</c:v>
                </c:pt>
                <c:pt idx="70">
                  <c:v>0.10002676095126523</c:v>
                </c:pt>
                <c:pt idx="71">
                  <c:v>0.10000964986362046</c:v>
                </c:pt>
                <c:pt idx="72">
                  <c:v>0.10000334325132021</c:v>
                </c:pt>
                <c:pt idx="73">
                  <c:v>0.10000111287169003</c:v>
                </c:pt>
                <c:pt idx="74">
                  <c:v>0.10000035591753532</c:v>
                </c:pt>
                <c:pt idx="75">
                  <c:v>0.10000010936589131</c:v>
                </c:pt>
                <c:pt idx="76">
                  <c:v>0.10000003228811034</c:v>
                </c:pt>
                <c:pt idx="77">
                  <c:v>0.10000000915865251</c:v>
                </c:pt>
                <c:pt idx="78">
                  <c:v>0.10000000249602399</c:v>
                </c:pt>
                <c:pt idx="79">
                  <c:v>0.10000000065357308</c:v>
                </c:pt>
                <c:pt idx="80">
                  <c:v>0.10000000016442498</c:v>
                </c:pt>
                <c:pt idx="81">
                  <c:v>0.10000000003974382</c:v>
                </c:pt>
                <c:pt idx="82">
                  <c:v>0.10000000000922996</c:v>
                </c:pt>
                <c:pt idx="83">
                  <c:v>0.10000000000205948</c:v>
                </c:pt>
                <c:pt idx="84">
                  <c:v>0.10000000000044151</c:v>
                </c:pt>
                <c:pt idx="85">
                  <c:v>0.10000000000009095</c:v>
                </c:pt>
                <c:pt idx="86">
                  <c:v>0.10000000000001801</c:v>
                </c:pt>
                <c:pt idx="87">
                  <c:v>0.10000000000000343</c:v>
                </c:pt>
                <c:pt idx="88">
                  <c:v>0.10000000000000063</c:v>
                </c:pt>
                <c:pt idx="89">
                  <c:v>0.10000000000000012</c:v>
                </c:pt>
                <c:pt idx="90">
                  <c:v>0.10000000000000002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Sheet1!$E$10</c15:sqref>
                        </c15:formulaRef>
                      </c:ext>
                    </c:extLst>
                    <c:strCache>
                      <c:ptCount val="1"/>
                      <c:pt idx="0">
                        <c:v>pdf_f(x)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F317-4A27-85B7-93E27D09A8A9}"/>
            </c:ext>
          </c:extLst>
        </c:ser>
        <c:ser>
          <c:idx val="3"/>
          <c:order val="2"/>
          <c:spPr>
            <a:ln w="6350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Sheet1!$H$11:$H$111</c:f>
              <c:numCache>
                <c:formatCode>General</c:formatCode>
                <c:ptCount val="101"/>
                <c:pt idx="0">
                  <c:v>0.05</c:v>
                </c:pt>
                <c:pt idx="1">
                  <c:v>5.9821543171376189E-2</c:v>
                </c:pt>
                <c:pt idx="2">
                  <c:v>4.6305590414555231E-2</c:v>
                </c:pt>
                <c:pt idx="3">
                  <c:v>4.1568122581435829E-2</c:v>
                </c:pt>
                <c:pt idx="4">
                  <c:v>5.6866091287076391E-2</c:v>
                </c:pt>
                <c:pt idx="5">
                  <c:v>5.5849171928917619E-2</c:v>
                </c:pt>
                <c:pt idx="6">
                  <c:v>4.0933721179860029E-2</c:v>
                </c:pt>
                <c:pt idx="7">
                  <c:v>4.7561142193109175E-2</c:v>
                </c:pt>
                <c:pt idx="8">
                  <c:v>5.998366415379848E-2</c:v>
                </c:pt>
                <c:pt idx="9">
                  <c:v>4.8683465817661677E-2</c:v>
                </c:pt>
                <c:pt idx="10">
                  <c:v>4.0511555020818761E-2</c:v>
                </c:pt>
                <c:pt idx="11">
                  <c:v>5.4885647657725183E-2</c:v>
                </c:pt>
                <c:pt idx="12">
                  <c:v>5.7650690644362554E-2</c:v>
                </c:pt>
                <c:pt idx="13">
                  <c:v>4.2236516918796728E-2</c:v>
                </c:pt>
                <c:pt idx="14">
                  <c:v>4.5269572069059606E-2</c:v>
                </c:pt>
                <c:pt idx="15">
                  <c:v>5.9542850944926971E-2</c:v>
                </c:pt>
                <c:pt idx="16">
                  <c:v>5.11408494514448E-2</c:v>
                </c:pt>
                <c:pt idx="17">
                  <c:v>4.0028014338112199E-2</c:v>
                </c:pt>
                <c:pt idx="18">
                  <c:v>5.2610149630101161E-2</c:v>
                </c:pt>
                <c:pt idx="19">
                  <c:v>5.8990168278954119E-2</c:v>
                </c:pt>
                <c:pt idx="20">
                  <c:v>4.4008165507857348E-2</c:v>
                </c:pt>
                <c:pt idx="21">
                  <c:v>4.3263682301948922E-2</c:v>
                </c:pt>
                <c:pt idx="22">
                  <c:v>5.8525725168997851E-2</c:v>
                </c:pt>
                <c:pt idx="23">
                  <c:v>5.352933481994189E-2</c:v>
                </c:pt>
                <c:pt idx="24">
                  <c:v>4.0146702558343662E-2</c:v>
                </c:pt>
                <c:pt idx="25">
                  <c:v>5.0177019251054139E-2</c:v>
                </c:pt>
                <c:pt idx="26">
                  <c:v>5.9786710999333449E-2</c:v>
                </c:pt>
                <c:pt idx="27">
                  <c:v>4.6141673413120206E-2</c:v>
                </c:pt>
                <c:pt idx="28">
                  <c:v>4.1664612736419956E-2</c:v>
                </c:pt>
                <c:pt idx="29">
                  <c:v>5.6993713161843998E-2</c:v>
                </c:pt>
                <c:pt idx="30">
                  <c:v>5.5704676336373903E-2</c:v>
                </c:pt>
                <c:pt idx="31">
                  <c:v>4.0860451853652363E-2</c:v>
                </c:pt>
                <c:pt idx="32">
                  <c:v>4.7733198312182326E-2</c:v>
                </c:pt>
                <c:pt idx="33">
                  <c:v>5.9992213938102834E-2</c:v>
                </c:pt>
                <c:pt idx="34">
                  <c:v>4.8508193666205804E-2</c:v>
                </c:pt>
                <c:pt idx="35">
                  <c:v>4.0568934503336707E-2</c:v>
                </c:pt>
                <c:pt idx="36">
                  <c:v>5.5039336326086201E-2</c:v>
                </c:pt>
                <c:pt idx="37">
                  <c:v>5.7535500731648863E-2</c:v>
                </c:pt>
                <c:pt idx="38">
                  <c:v>4.2126157906199141E-2</c:v>
                </c:pt>
                <c:pt idx="39">
                  <c:v>4.5426276958673628E-2</c:v>
                </c:pt>
                <c:pt idx="40">
                  <c:v>5.9594283965303071E-2</c:v>
                </c:pt>
                <c:pt idx="41">
                  <c:v>5.0964876870709205E-2</c:v>
                </c:pt>
                <c:pt idx="42">
                  <c:v>4.0043055664013602E-2</c:v>
                </c:pt>
                <c:pt idx="43">
                  <c:v>5.2781902455522826E-2</c:v>
                </c:pt>
                <c:pt idx="44">
                  <c:v>5.8916712674820813E-2</c:v>
                </c:pt>
                <c:pt idx="45">
                  <c:v>4.3882054842388135E-2</c:v>
                </c:pt>
                <c:pt idx="46">
                  <c:v>4.3444675058478516E-2</c:v>
                </c:pt>
                <c:pt idx="47">
                  <c:v>5.882770751326194E-2</c:v>
                </c:pt>
                <c:pt idx="48">
                  <c:v>5.3936097836027569E-2</c:v>
                </c:pt>
                <c:pt idx="49">
                  <c:v>4.1326062453715742E-2</c:v>
                </c:pt>
                <c:pt idx="50">
                  <c:v>5.4348767353561166E-2</c:v>
                </c:pt>
                <c:pt idx="51">
                  <c:v>7.1480706523609744E-2</c:v>
                </c:pt>
                <c:pt idx="52">
                  <c:v>6.697000995532125E-2</c:v>
                </c:pt>
                <c:pt idx="53">
                  <c:v>8.3409067264915121E-2</c:v>
                </c:pt>
                <c:pt idx="54">
                  <c:v>0.17398785580295464</c:v>
                </c:pt>
                <c:pt idx="55">
                  <c:v>0.27467333965967478</c:v>
                </c:pt>
                <c:pt idx="56">
                  <c:v>0.33208896986980307</c:v>
                </c:pt>
                <c:pt idx="57">
                  <c:v>0.62986606669326173</c:v>
                </c:pt>
                <c:pt idx="58">
                  <c:v>1.2246954744455201</c:v>
                </c:pt>
                <c:pt idx="59">
                  <c:v>1.4568388646852442</c:v>
                </c:pt>
                <c:pt idx="60">
                  <c:v>1.7103315257935676</c:v>
                </c:pt>
                <c:pt idx="61">
                  <c:v>3.06000211979915</c:v>
                </c:pt>
                <c:pt idx="62">
                  <c:v>3.9478240423000095</c:v>
                </c:pt>
                <c:pt idx="63">
                  <c:v>3.3704824957964314</c:v>
                </c:pt>
                <c:pt idx="64">
                  <c:v>4.0114429284749864</c:v>
                </c:pt>
                <c:pt idx="65">
                  <c:v>5.4132892554818772</c:v>
                </c:pt>
                <c:pt idx="66">
                  <c:v>4.4694012792821081</c:v>
                </c:pt>
                <c:pt idx="67">
                  <c:v>3.2134603281607461</c:v>
                </c:pt>
                <c:pt idx="68">
                  <c:v>3.6406416160651842</c:v>
                </c:pt>
                <c:pt idx="69">
                  <c:v>3.2617093661511882</c:v>
                </c:pt>
                <c:pt idx="70">
                  <c:v>1.8407976149878309</c:v>
                </c:pt>
                <c:pt idx="71">
                  <c:v>1.312043282212674</c:v>
                </c:pt>
                <c:pt idx="72">
                  <c:v>1.1983174387644224</c:v>
                </c:pt>
                <c:pt idx="73">
                  <c:v>0.69941821585298714</c:v>
                </c:pt>
                <c:pt idx="74">
                  <c:v>0.32640967577852742</c:v>
                </c:pt>
                <c:pt idx="75">
                  <c:v>0.24981776282434548</c:v>
                </c:pt>
                <c:pt idx="76">
                  <c:v>0.18187321287910424</c:v>
                </c:pt>
                <c:pt idx="77">
                  <c:v>9.1505183834790907E-2</c:v>
                </c:pt>
                <c:pt idx="78">
                  <c:v>6.0978452218856463E-2</c:v>
                </c:pt>
                <c:pt idx="79">
                  <c:v>6.8482082860895424E-2</c:v>
                </c:pt>
                <c:pt idx="80">
                  <c:v>5.9806295449599596E-2</c:v>
                </c:pt>
                <c:pt idx="81">
                  <c:v>4.1948756438827894E-2</c:v>
                </c:pt>
                <c:pt idx="82">
                  <c:v>4.8595601171888811E-2</c:v>
                </c:pt>
                <c:pt idx="83">
                  <c:v>6.0215697856163028E-2</c:v>
                </c:pt>
                <c:pt idx="84">
                  <c:v>4.8213605391816017E-2</c:v>
                </c:pt>
                <c:pt idx="85">
                  <c:v>4.0706153291080197E-2</c:v>
                </c:pt>
                <c:pt idx="86">
                  <c:v>5.534706895943161E-2</c:v>
                </c:pt>
                <c:pt idx="87">
                  <c:v>5.7299461348004205E-2</c:v>
                </c:pt>
                <c:pt idx="88">
                  <c:v>4.1913123713082305E-2</c:v>
                </c:pt>
                <c:pt idx="89">
                  <c:v>4.5743991510359627E-2</c:v>
                </c:pt>
                <c:pt idx="90">
                  <c:v>5.9688079593781349E-2</c:v>
                </c:pt>
                <c:pt idx="91">
                  <c:v>5.0611873932989999E-2</c:v>
                </c:pt>
                <c:pt idx="92">
                  <c:v>4.0081781025773526E-2</c:v>
                </c:pt>
                <c:pt idx="93">
                  <c:v>5.3118903933264877E-2</c:v>
                </c:pt>
                <c:pt idx="94">
                  <c:v>5.8745032309953149E-2</c:v>
                </c:pt>
                <c:pt idx="95">
                  <c:v>4.3591620120204039E-2</c:v>
                </c:pt>
                <c:pt idx="96">
                  <c:v>4.3665503372069689E-2</c:v>
                </c:pt>
                <c:pt idx="97">
                  <c:v>5.8791124085901633E-2</c:v>
                </c:pt>
                <c:pt idx="98">
                  <c:v>5.3027682971535907E-2</c:v>
                </c:pt>
                <c:pt idx="99">
                  <c:v>4.007000182925638E-2</c:v>
                </c:pt>
                <c:pt idx="100">
                  <c:v>5.0707522360803559E-2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Sheet1!$H$10</c15:sqref>
                        </c15:formulaRef>
                      </c:ext>
                    </c:extLst>
                    <c:strCache>
                      <c:ptCount val="1"/>
                      <c:pt idx="0">
                        <c:v>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F317-4A27-85B7-93E27D09A8A9}"/>
            </c:ext>
          </c:extLst>
        </c:ser>
        <c:ser>
          <c:idx val="1"/>
          <c:order val="3"/>
          <c:spPr>
            <a:ln w="63500" cap="rnd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Sheet1!$F$11:$F$111</c:f>
              <c:numCache>
                <c:formatCode>General</c:formatCode>
                <c:ptCount val="10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0.10000000000000003</c:v>
                </c:pt>
                <c:pt idx="30">
                  <c:v>0.10000000000000021</c:v>
                </c:pt>
                <c:pt idx="31">
                  <c:v>0.10000000000000184</c:v>
                </c:pt>
                <c:pt idx="32">
                  <c:v>0.10000000000001491</c:v>
                </c:pt>
                <c:pt idx="33">
                  <c:v>0.10000000000011368</c:v>
                </c:pt>
                <c:pt idx="34">
                  <c:v>0.10000000000081412</c:v>
                </c:pt>
                <c:pt idx="35">
                  <c:v>0.10000000000547722</c:v>
                </c:pt>
                <c:pt idx="36">
                  <c:v>0.10000000003461711</c:v>
                </c:pt>
                <c:pt idx="37">
                  <c:v>0.10000000020553121</c:v>
                </c:pt>
                <c:pt idx="38">
                  <c:v>0.10000000114636104</c:v>
                </c:pt>
                <c:pt idx="39">
                  <c:v>0.10000000600650238</c:v>
                </c:pt>
                <c:pt idx="40">
                  <c:v>0.10000002956504092</c:v>
                </c:pt>
                <c:pt idx="41">
                  <c:v>0.10000013670736413</c:v>
                </c:pt>
                <c:pt idx="42">
                  <c:v>0.1000005938297208</c:v>
                </c:pt>
                <c:pt idx="43">
                  <c:v>0.10000242319600958</c:v>
                </c:pt>
                <c:pt idx="44">
                  <c:v>0.10000928905972442</c:v>
                </c:pt>
                <c:pt idx="45">
                  <c:v>0.10003345118908152</c:v>
                </c:pt>
                <c:pt idx="46">
                  <c:v>0.10011316391399333</c:v>
                </c:pt>
                <c:pt idx="47">
                  <c:v>0.10035963417490537</c:v>
                </c:pt>
                <c:pt idx="48">
                  <c:v>0.10107366932217711</c:v>
                </c:pt>
                <c:pt idx="49">
                  <c:v>0.10301118007970991</c:v>
                </c:pt>
                <c:pt idx="50">
                  <c:v>0.10793340285326751</c:v>
                </c:pt>
                <c:pt idx="51">
                  <c:v>0.11963536063852959</c:v>
                </c:pt>
                <c:pt idx="52">
                  <c:v>0.1456535812892448</c:v>
                </c:pt>
                <c:pt idx="53">
                  <c:v>0.19971658926860519</c:v>
                </c:pt>
                <c:pt idx="54">
                  <c:v>0.30460515628579887</c:v>
                </c:pt>
                <c:pt idx="55">
                  <c:v>0.49438676110529289</c:v>
                </c:pt>
                <c:pt idx="56">
                  <c:v>0.81414216630251823</c:v>
                </c:pt>
                <c:pt idx="57">
                  <c:v>1.3147967465467272</c:v>
                </c:pt>
                <c:pt idx="58">
                  <c:v>2.0412396735965044</c:v>
                </c:pt>
                <c:pt idx="59">
                  <c:v>3.0141459024825585</c:v>
                </c:pt>
                <c:pt idx="60">
                  <c:v>4.2096044212529877</c:v>
                </c:pt>
                <c:pt idx="61">
                  <c:v>5.5443413016807206</c:v>
                </c:pt>
                <c:pt idx="62">
                  <c:v>6.8755922234830962</c:v>
                </c:pt>
                <c:pt idx="63">
                  <c:v>8.0214698521967378</c:v>
                </c:pt>
                <c:pt idx="64">
                  <c:v>8.8000326280641072</c:v>
                </c:pt>
                <c:pt idx="65">
                  <c:v>9.0762013090322373</c:v>
                </c:pt>
                <c:pt idx="66">
                  <c:v>8.8000326280641072</c:v>
                </c:pt>
                <c:pt idx="67">
                  <c:v>8.0214698521967378</c:v>
                </c:pt>
                <c:pt idx="68">
                  <c:v>6.8755922234830962</c:v>
                </c:pt>
                <c:pt idx="69">
                  <c:v>5.5443413016807357</c:v>
                </c:pt>
                <c:pt idx="70">
                  <c:v>4.209604421253001</c:v>
                </c:pt>
                <c:pt idx="71">
                  <c:v>3.014145902482571</c:v>
                </c:pt>
                <c:pt idx="72">
                  <c:v>2.0412396735965137</c:v>
                </c:pt>
                <c:pt idx="73">
                  <c:v>1.3147967465467341</c:v>
                </c:pt>
                <c:pt idx="74">
                  <c:v>0.81414216630251823</c:v>
                </c:pt>
                <c:pt idx="75">
                  <c:v>0.49438676110529289</c:v>
                </c:pt>
                <c:pt idx="76">
                  <c:v>0.30460515628579887</c:v>
                </c:pt>
                <c:pt idx="77">
                  <c:v>0.19971658926860519</c:v>
                </c:pt>
                <c:pt idx="78">
                  <c:v>0.1456535812892448</c:v>
                </c:pt>
                <c:pt idx="79">
                  <c:v>0.11963536063852959</c:v>
                </c:pt>
                <c:pt idx="80">
                  <c:v>0.10793340285326751</c:v>
                </c:pt>
                <c:pt idx="81">
                  <c:v>0.10301118007970991</c:v>
                </c:pt>
                <c:pt idx="82">
                  <c:v>0.10107366932217712</c:v>
                </c:pt>
                <c:pt idx="83">
                  <c:v>0.10035963417490538</c:v>
                </c:pt>
                <c:pt idx="84">
                  <c:v>0.10011316391399333</c:v>
                </c:pt>
                <c:pt idx="85">
                  <c:v>0.10003345118908152</c:v>
                </c:pt>
                <c:pt idx="86">
                  <c:v>0.10000928905972442</c:v>
                </c:pt>
                <c:pt idx="87">
                  <c:v>0.10000242319600958</c:v>
                </c:pt>
                <c:pt idx="88">
                  <c:v>0.1000005938297208</c:v>
                </c:pt>
                <c:pt idx="89">
                  <c:v>0.10000013670736413</c:v>
                </c:pt>
                <c:pt idx="90">
                  <c:v>0.10000002956504092</c:v>
                </c:pt>
                <c:pt idx="91">
                  <c:v>0.10000000600650238</c:v>
                </c:pt>
                <c:pt idx="92">
                  <c:v>0.10000000114636104</c:v>
                </c:pt>
                <c:pt idx="93">
                  <c:v>0.10000000020553121</c:v>
                </c:pt>
                <c:pt idx="94">
                  <c:v>0.10000000003461711</c:v>
                </c:pt>
                <c:pt idx="95">
                  <c:v>0.10000000000547722</c:v>
                </c:pt>
                <c:pt idx="96">
                  <c:v>0.10000000000081412</c:v>
                </c:pt>
                <c:pt idx="97">
                  <c:v>0.10000000000011368</c:v>
                </c:pt>
                <c:pt idx="98">
                  <c:v>0.10000000000001491</c:v>
                </c:pt>
                <c:pt idx="99">
                  <c:v>0.10000000000000184</c:v>
                </c:pt>
                <c:pt idx="100">
                  <c:v>0.10000000000000021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Sheet1!$F$10</c15:sqref>
                        </c15:formulaRef>
                      </c:ext>
                    </c:extLst>
                    <c:strCache>
                      <c:ptCount val="1"/>
                      <c:pt idx="0">
                        <c:v>pdf_g(x)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3-F317-4A27-85B7-93E27D09A8A9}"/>
            </c:ext>
          </c:extLst>
        </c:ser>
        <c:ser>
          <c:idx val="4"/>
          <c:order val="4"/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Sheet1!$I$11:$I$111</c:f>
              <c:numCache>
                <c:formatCode>General</c:formatCode>
                <c:ptCount val="101"/>
                <c:pt idx="0">
                  <c:v>5.0000000000000017E-2</c:v>
                </c:pt>
                <c:pt idx="1">
                  <c:v>6.4855352455890858E-2</c:v>
                </c:pt>
                <c:pt idx="2">
                  <c:v>5.0516145835715454E-2</c:v>
                </c:pt>
                <c:pt idx="3">
                  <c:v>4.2154731960809856E-2</c:v>
                </c:pt>
                <c:pt idx="4">
                  <c:v>5.2562451308639069E-2</c:v>
                </c:pt>
                <c:pt idx="5">
                  <c:v>5.0493659260716112E-2</c:v>
                </c:pt>
                <c:pt idx="6">
                  <c:v>3.9789969570375054E-2</c:v>
                </c:pt>
                <c:pt idx="7">
                  <c:v>5.0685845498216198E-2</c:v>
                </c:pt>
                <c:pt idx="8">
                  <c:v>6.5918197439207488E-2</c:v>
                </c:pt>
                <c:pt idx="9">
                  <c:v>5.0689801456717101E-2</c:v>
                </c:pt>
                <c:pt idx="10">
                  <c:v>3.8307640967177925E-2</c:v>
                </c:pt>
                <c:pt idx="11">
                  <c:v>4.9397136966779796E-2</c:v>
                </c:pt>
                <c:pt idx="12">
                  <c:v>5.4557312075747516E-2</c:v>
                </c:pt>
                <c:pt idx="13">
                  <c:v>4.4011160165590493E-2</c:v>
                </c:pt>
                <c:pt idx="14">
                  <c:v>4.9754025241765941E-2</c:v>
                </c:pt>
                <c:pt idx="15">
                  <c:v>6.3414919492920413E-2</c:v>
                </c:pt>
                <c:pt idx="16">
                  <c:v>4.9668664212887133E-2</c:v>
                </c:pt>
                <c:pt idx="17">
                  <c:v>3.6180133713138905E-2</c:v>
                </c:pt>
                <c:pt idx="18">
                  <c:v>4.866082128696772E-2</c:v>
                </c:pt>
                <c:pt idx="19">
                  <c:v>5.9880074248826062E-2</c:v>
                </c:pt>
                <c:pt idx="20">
                  <c:v>4.8038722256906786E-2</c:v>
                </c:pt>
                <c:pt idx="21">
                  <c:v>4.6916792100076363E-2</c:v>
                </c:pt>
                <c:pt idx="22">
                  <c:v>5.8580657810627788E-2</c:v>
                </c:pt>
                <c:pt idx="23">
                  <c:v>4.9219563966266727E-2</c:v>
                </c:pt>
                <c:pt idx="24">
                  <c:v>3.6898477810384876E-2</c:v>
                </c:pt>
                <c:pt idx="25">
                  <c:v>5.0705656109597895E-2</c:v>
                </c:pt>
                <c:pt idx="26">
                  <c:v>6.7727197550033938E-2</c:v>
                </c:pt>
                <c:pt idx="27">
                  <c:v>5.6122749016728132E-2</c:v>
                </c:pt>
                <c:pt idx="28">
                  <c:v>5.228486855266018E-2</c:v>
                </c:pt>
                <c:pt idx="29">
                  <c:v>7.6046345401250187E-2</c:v>
                </c:pt>
                <c:pt idx="30">
                  <c:v>9.0247760935285137E-2</c:v>
                </c:pt>
                <c:pt idx="31">
                  <c:v>9.507454854620212E-2</c:v>
                </c:pt>
                <c:pt idx="32">
                  <c:v>0.1735052755657889</c:v>
                </c:pt>
                <c:pt idx="33">
                  <c:v>0.33200127067152385</c:v>
                </c:pt>
                <c:pt idx="34">
                  <c:v>0.37720829275011247</c:v>
                </c:pt>
                <c:pt idx="35">
                  <c:v>0.416214215695419</c:v>
                </c:pt>
                <c:pt idx="36">
                  <c:v>0.75417270026914396</c:v>
                </c:pt>
                <c:pt idx="37">
                  <c:v>1.1286465461878512</c:v>
                </c:pt>
                <c:pt idx="38">
                  <c:v>1.2123622614728455</c:v>
                </c:pt>
                <c:pt idx="39">
                  <c:v>1.7906434509860365</c:v>
                </c:pt>
                <c:pt idx="40">
                  <c:v>2.8530502433001068</c:v>
                </c:pt>
                <c:pt idx="41">
                  <c:v>2.6655388746727193</c:v>
                </c:pt>
                <c:pt idx="42">
                  <c:v>2.2180425491265159</c:v>
                </c:pt>
                <c:pt idx="43">
                  <c:v>3.2562067357913147</c:v>
                </c:pt>
                <c:pt idx="44">
                  <c:v>4.2133730224430348</c:v>
                </c:pt>
                <c:pt idx="45">
                  <c:v>3.466902001259125</c:v>
                </c:pt>
                <c:pt idx="46">
                  <c:v>3.381096744806583</c:v>
                </c:pt>
                <c:pt idx="47">
                  <c:v>4.0073511898477987</c:v>
                </c:pt>
                <c:pt idx="48">
                  <c:v>3.036363839122715</c:v>
                </c:pt>
                <c:pt idx="49">
                  <c:v>1.9867839541408452</c:v>
                </c:pt>
                <c:pt idx="50">
                  <c:v>2.3579607465592889</c:v>
                </c:pt>
                <c:pt idx="51">
                  <c:v>2.742228475186884</c:v>
                </c:pt>
                <c:pt idx="52">
                  <c:v>2.0565593364690535</c:v>
                </c:pt>
                <c:pt idx="53">
                  <c:v>1.8179704363997347</c:v>
                </c:pt>
                <c:pt idx="54">
                  <c:v>2.4986487976171112</c:v>
                </c:pt>
                <c:pt idx="55">
                  <c:v>2.6497184954678406</c:v>
                </c:pt>
                <c:pt idx="56">
                  <c:v>2.3247021723189434</c:v>
                </c:pt>
                <c:pt idx="57">
                  <c:v>3.3070806775178325</c:v>
                </c:pt>
                <c:pt idx="58">
                  <c:v>4.6378881833260364</c:v>
                </c:pt>
                <c:pt idx="59">
                  <c:v>3.7574443094977443</c:v>
                </c:pt>
                <c:pt idx="60">
                  <c:v>2.9809982371007573</c:v>
                </c:pt>
                <c:pt idx="61">
                  <c:v>3.9506601670249664</c:v>
                </c:pt>
                <c:pt idx="62">
                  <c:v>4.466909187555574</c:v>
                </c:pt>
                <c:pt idx="63">
                  <c:v>3.8043350890934264</c:v>
                </c:pt>
                <c:pt idx="64">
                  <c:v>4.6107036762507745</c:v>
                </c:pt>
                <c:pt idx="65">
                  <c:v>6.0020607494758993</c:v>
                </c:pt>
                <c:pt idx="66">
                  <c:v>4.5048278395898596</c:v>
                </c:pt>
                <c:pt idx="67">
                  <c:v>2.9517353885189124</c:v>
                </c:pt>
                <c:pt idx="68">
                  <c:v>3.3197870712416444</c:v>
                </c:pt>
                <c:pt idx="69">
                  <c:v>3.2265689094637726</c:v>
                </c:pt>
                <c:pt idx="70">
                  <c:v>1.9837859650399203</c:v>
                </c:pt>
                <c:pt idx="71">
                  <c:v>1.4369644208218058</c:v>
                </c:pt>
                <c:pt idx="72">
                  <c:v>1.2287746146109095</c:v>
                </c:pt>
                <c:pt idx="73">
                  <c:v>0.65209080924369145</c:v>
                </c:pt>
                <c:pt idx="74">
                  <c:v>0.29425459593111836</c:v>
                </c:pt>
                <c:pt idx="75">
                  <c:v>0.24013055138274111</c:v>
                </c:pt>
                <c:pt idx="76">
                  <c:v>0.19216925640271271</c:v>
                </c:pt>
                <c:pt idx="77">
                  <c:v>0.10065132063884567</c:v>
                </c:pt>
                <c:pt idx="78">
                  <c:v>6.4112614891118427E-2</c:v>
                </c:pt>
                <c:pt idx="79">
                  <c:v>6.5440707230798159E-2</c:v>
                </c:pt>
                <c:pt idx="80">
                  <c:v>5.3862215690107913E-2</c:v>
                </c:pt>
                <c:pt idx="81">
                  <c:v>3.9306454648893693E-2</c:v>
                </c:pt>
                <c:pt idx="82">
                  <c:v>5.0117755275182106E-2</c:v>
                </c:pt>
                <c:pt idx="83">
                  <c:v>6.6046772037948731E-2</c:v>
                </c:pt>
                <c:pt idx="84">
                  <c:v>5.1748580268955791E-2</c:v>
                </c:pt>
                <c:pt idx="85">
                  <c:v>3.9989417173471646E-2</c:v>
                </c:pt>
                <c:pt idx="86">
                  <c:v>5.0235997124690325E-2</c:v>
                </c:pt>
                <c:pt idx="87">
                  <c:v>5.2590489411493184E-2</c:v>
                </c:pt>
                <c:pt idx="88">
                  <c:v>4.206148905725348E-2</c:v>
                </c:pt>
                <c:pt idx="89">
                  <c:v>4.9678292270140173E-2</c:v>
                </c:pt>
                <c:pt idx="90">
                  <c:v>6.5024173995137866E-2</c:v>
                </c:pt>
                <c:pt idx="91">
                  <c:v>5.1148296591312085E-2</c:v>
                </c:pt>
                <c:pt idx="92">
                  <c:v>3.6957542193837428E-2</c:v>
                </c:pt>
                <c:pt idx="93">
                  <c:v>4.8081733136889973E-2</c:v>
                </c:pt>
                <c:pt idx="94">
                  <c:v>5.7304298728915404E-2</c:v>
                </c:pt>
                <c:pt idx="95">
                  <c:v>4.6570068631349659E-2</c:v>
                </c:pt>
                <c:pt idx="96">
                  <c:v>4.7960388773568667E-2</c:v>
                </c:pt>
                <c:pt idx="97">
                  <c:v>6.1022880654815204E-2</c:v>
                </c:pt>
                <c:pt idx="98">
                  <c:v>4.9987171758582513E-2</c:v>
                </c:pt>
                <c:pt idx="99">
                  <c:v>3.6066179861891118E-2</c:v>
                </c:pt>
                <c:pt idx="100">
                  <c:v>4.8139867653871987E-2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Sheet1!$I$10</c15:sqref>
                        </c15:formulaRef>
                      </c:ext>
                    </c:extLst>
                    <c:strCache>
                      <c:ptCount val="1"/>
                      <c:pt idx="0">
                        <c:v>10*f(x)g(x)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4-F317-4A27-85B7-93E27D09A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927296"/>
        <c:axId val="186927856"/>
      </c:scatterChart>
      <c:valAx>
        <c:axId val="18692729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27856"/>
        <c:crosses val="autoZero"/>
        <c:crossBetween val="midCat"/>
      </c:valAx>
      <c:valAx>
        <c:axId val="18692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27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63500" cap="rnd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Sheet1!$E$11:$E$111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0.10000000000000012</c:v>
                </c:pt>
                <c:pt idx="2">
                  <c:v>0.10000000000000063</c:v>
                </c:pt>
                <c:pt idx="3">
                  <c:v>0.10000000000000343</c:v>
                </c:pt>
                <c:pt idx="4">
                  <c:v>0.10000000000001801</c:v>
                </c:pt>
                <c:pt idx="5">
                  <c:v>0.10000000000009095</c:v>
                </c:pt>
                <c:pt idx="6">
                  <c:v>0.10000000000044151</c:v>
                </c:pt>
                <c:pt idx="7">
                  <c:v>0.10000000000205948</c:v>
                </c:pt>
                <c:pt idx="8">
                  <c:v>0.10000000000922996</c:v>
                </c:pt>
                <c:pt idx="9">
                  <c:v>0.10000000003974382</c:v>
                </c:pt>
                <c:pt idx="10">
                  <c:v>0.10000000016442498</c:v>
                </c:pt>
                <c:pt idx="11">
                  <c:v>0.10000000065357308</c:v>
                </c:pt>
                <c:pt idx="12">
                  <c:v>0.10000000249602399</c:v>
                </c:pt>
                <c:pt idx="13">
                  <c:v>0.10000000915865251</c:v>
                </c:pt>
                <c:pt idx="14">
                  <c:v>0.10000003228811034</c:v>
                </c:pt>
                <c:pt idx="15">
                  <c:v>0.10000010936589131</c:v>
                </c:pt>
                <c:pt idx="16">
                  <c:v>0.10000035591753532</c:v>
                </c:pt>
                <c:pt idx="17">
                  <c:v>0.10000111287169003</c:v>
                </c:pt>
                <c:pt idx="18">
                  <c:v>0.10000334325132021</c:v>
                </c:pt>
                <c:pt idx="19">
                  <c:v>0.10000964986362046</c:v>
                </c:pt>
                <c:pt idx="20">
                  <c:v>0.10002676095126523</c:v>
                </c:pt>
                <c:pt idx="21">
                  <c:v>0.10007130338363858</c:v>
                </c:pt>
                <c:pt idx="22">
                  <c:v>0.10018253533717877</c:v>
                </c:pt>
                <c:pt idx="23">
                  <c:v>0.10044896448322096</c:v>
                </c:pt>
                <c:pt idx="24">
                  <c:v>0.10106097521961772</c:v>
                </c:pt>
                <c:pt idx="25">
                  <c:v>0.10240894406376794</c:v>
                </c:pt>
                <c:pt idx="26">
                  <c:v>0.10525504466424629</c:v>
                </c:pt>
                <c:pt idx="27">
                  <c:v>0.11101423474204791</c:v>
                </c:pt>
                <c:pt idx="28">
                  <c:v>0.12217994503251441</c:v>
                </c:pt>
                <c:pt idx="29">
                  <c:v>0.14291358762636713</c:v>
                </c:pt>
                <c:pt idx="30">
                  <c:v>0.17977327141488414</c:v>
                </c:pt>
                <c:pt idx="31">
                  <c:v>0.24247812849363937</c:v>
                </c:pt>
                <c:pt idx="32">
                  <c:v>0.34449344620634115</c:v>
                </c:pt>
                <c:pt idx="33">
                  <c:v>0.50310154530717244</c:v>
                </c:pt>
                <c:pt idx="34">
                  <c:v>0.73854267123216655</c:v>
                </c:pt>
                <c:pt idx="35">
                  <c:v>1.071837397237384</c:v>
                </c:pt>
                <c:pt idx="36">
                  <c:v>1.5211028494160941</c:v>
                </c:pt>
                <c:pt idx="37">
                  <c:v>2.0965750242301997</c:v>
                </c:pt>
                <c:pt idx="38">
                  <c:v>2.7950943814434082</c:v>
                </c:pt>
                <c:pt idx="39">
                  <c:v>3.5953489896978339</c:v>
                </c:pt>
                <c:pt idx="40">
                  <c:v>4.4554730413445816</c:v>
                </c:pt>
                <c:pt idx="41">
                  <c:v>5.314447949706687</c:v>
                </c:pt>
                <c:pt idx="42">
                  <c:v>6.0980428520523917</c:v>
                </c:pt>
                <c:pt idx="43">
                  <c:v>6.7288625254598191</c:v>
                </c:pt>
                <c:pt idx="44">
                  <c:v>7.1387684915582055</c:v>
                </c:pt>
                <c:pt idx="45">
                  <c:v>7.2809610472257882</c:v>
                </c:pt>
                <c:pt idx="46">
                  <c:v>7.1387684915582055</c:v>
                </c:pt>
                <c:pt idx="47">
                  <c:v>6.7288625254598218</c:v>
                </c:pt>
                <c:pt idx="48">
                  <c:v>6.0980428520523962</c:v>
                </c:pt>
                <c:pt idx="49">
                  <c:v>5.3144479497066914</c:v>
                </c:pt>
                <c:pt idx="50">
                  <c:v>4.4554730413445816</c:v>
                </c:pt>
                <c:pt idx="51">
                  <c:v>3.5953489896978339</c:v>
                </c:pt>
                <c:pt idx="52">
                  <c:v>2.7950943814434082</c:v>
                </c:pt>
                <c:pt idx="53">
                  <c:v>2.0965750242301997</c:v>
                </c:pt>
                <c:pt idx="54">
                  <c:v>1.5211028494160941</c:v>
                </c:pt>
                <c:pt idx="55">
                  <c:v>1.071837397237384</c:v>
                </c:pt>
                <c:pt idx="56">
                  <c:v>0.73854267123216466</c:v>
                </c:pt>
                <c:pt idx="57">
                  <c:v>0.50310154530717344</c:v>
                </c:pt>
                <c:pt idx="58">
                  <c:v>0.34449344620634192</c:v>
                </c:pt>
                <c:pt idx="59">
                  <c:v>0.24247812849363981</c:v>
                </c:pt>
                <c:pt idx="60">
                  <c:v>0.17977327141488442</c:v>
                </c:pt>
                <c:pt idx="61">
                  <c:v>0.1429135876263673</c:v>
                </c:pt>
                <c:pt idx="62">
                  <c:v>0.12217994503251441</c:v>
                </c:pt>
                <c:pt idx="63">
                  <c:v>0.11101423474204791</c:v>
                </c:pt>
                <c:pt idx="64">
                  <c:v>0.10525504466424629</c:v>
                </c:pt>
                <c:pt idx="65">
                  <c:v>0.10240894406376794</c:v>
                </c:pt>
                <c:pt idx="66">
                  <c:v>0.10106097521961772</c:v>
                </c:pt>
                <c:pt idx="67">
                  <c:v>0.10044896448322096</c:v>
                </c:pt>
                <c:pt idx="68">
                  <c:v>0.10018253533717876</c:v>
                </c:pt>
                <c:pt idx="69">
                  <c:v>0.10007130338363858</c:v>
                </c:pt>
                <c:pt idx="70">
                  <c:v>0.10002676095126523</c:v>
                </c:pt>
                <c:pt idx="71">
                  <c:v>0.10000964986362046</c:v>
                </c:pt>
                <c:pt idx="72">
                  <c:v>0.10000334325132021</c:v>
                </c:pt>
                <c:pt idx="73">
                  <c:v>0.10000111287169003</c:v>
                </c:pt>
                <c:pt idx="74">
                  <c:v>0.10000035591753532</c:v>
                </c:pt>
                <c:pt idx="75">
                  <c:v>0.10000010936589131</c:v>
                </c:pt>
                <c:pt idx="76">
                  <c:v>0.10000003228811034</c:v>
                </c:pt>
                <c:pt idx="77">
                  <c:v>0.10000000915865251</c:v>
                </c:pt>
                <c:pt idx="78">
                  <c:v>0.10000000249602399</c:v>
                </c:pt>
                <c:pt idx="79">
                  <c:v>0.10000000065357308</c:v>
                </c:pt>
                <c:pt idx="80">
                  <c:v>0.10000000016442498</c:v>
                </c:pt>
                <c:pt idx="81">
                  <c:v>0.10000000003974382</c:v>
                </c:pt>
                <c:pt idx="82">
                  <c:v>0.10000000000922996</c:v>
                </c:pt>
                <c:pt idx="83">
                  <c:v>0.10000000000205948</c:v>
                </c:pt>
                <c:pt idx="84">
                  <c:v>0.10000000000044151</c:v>
                </c:pt>
                <c:pt idx="85">
                  <c:v>0.10000000000009095</c:v>
                </c:pt>
                <c:pt idx="86">
                  <c:v>0.10000000000001801</c:v>
                </c:pt>
                <c:pt idx="87">
                  <c:v>0.10000000000000343</c:v>
                </c:pt>
                <c:pt idx="88">
                  <c:v>0.10000000000000063</c:v>
                </c:pt>
                <c:pt idx="89">
                  <c:v>0.10000000000000012</c:v>
                </c:pt>
                <c:pt idx="90">
                  <c:v>0.10000000000000002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Sheet1!$E$10</c15:sqref>
                        </c15:formulaRef>
                      </c:ext>
                    </c:extLst>
                    <c:strCache>
                      <c:ptCount val="1"/>
                      <c:pt idx="0">
                        <c:v>pdf_f(x)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36C5-4B36-9C15-FABDECE96B7F}"/>
            </c:ext>
          </c:extLst>
        </c:ser>
        <c:ser>
          <c:idx val="1"/>
          <c:order val="1"/>
          <c:spPr>
            <a:ln w="63500" cap="rnd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Sheet1!$F$11:$F$111</c:f>
              <c:numCache>
                <c:formatCode>General</c:formatCode>
                <c:ptCount val="10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0.10000000000000003</c:v>
                </c:pt>
                <c:pt idx="30">
                  <c:v>0.10000000000000021</c:v>
                </c:pt>
                <c:pt idx="31">
                  <c:v>0.10000000000000184</c:v>
                </c:pt>
                <c:pt idx="32">
                  <c:v>0.10000000000001491</c:v>
                </c:pt>
                <c:pt idx="33">
                  <c:v>0.10000000000011368</c:v>
                </c:pt>
                <c:pt idx="34">
                  <c:v>0.10000000000081412</c:v>
                </c:pt>
                <c:pt idx="35">
                  <c:v>0.10000000000547722</c:v>
                </c:pt>
                <c:pt idx="36">
                  <c:v>0.10000000003461711</c:v>
                </c:pt>
                <c:pt idx="37">
                  <c:v>0.10000000020553121</c:v>
                </c:pt>
                <c:pt idx="38">
                  <c:v>0.10000000114636104</c:v>
                </c:pt>
                <c:pt idx="39">
                  <c:v>0.10000000600650238</c:v>
                </c:pt>
                <c:pt idx="40">
                  <c:v>0.10000002956504092</c:v>
                </c:pt>
                <c:pt idx="41">
                  <c:v>0.10000013670736413</c:v>
                </c:pt>
                <c:pt idx="42">
                  <c:v>0.1000005938297208</c:v>
                </c:pt>
                <c:pt idx="43">
                  <c:v>0.10000242319600958</c:v>
                </c:pt>
                <c:pt idx="44">
                  <c:v>0.10000928905972442</c:v>
                </c:pt>
                <c:pt idx="45">
                  <c:v>0.10003345118908152</c:v>
                </c:pt>
                <c:pt idx="46">
                  <c:v>0.10011316391399333</c:v>
                </c:pt>
                <c:pt idx="47">
                  <c:v>0.10035963417490537</c:v>
                </c:pt>
                <c:pt idx="48">
                  <c:v>0.10107366932217711</c:v>
                </c:pt>
                <c:pt idx="49">
                  <c:v>0.10301118007970991</c:v>
                </c:pt>
                <c:pt idx="50">
                  <c:v>0.10793340285326751</c:v>
                </c:pt>
                <c:pt idx="51">
                  <c:v>0.11963536063852959</c:v>
                </c:pt>
                <c:pt idx="52">
                  <c:v>0.1456535812892448</c:v>
                </c:pt>
                <c:pt idx="53">
                  <c:v>0.19971658926860519</c:v>
                </c:pt>
                <c:pt idx="54">
                  <c:v>0.30460515628579887</c:v>
                </c:pt>
                <c:pt idx="55">
                  <c:v>0.49438676110529289</c:v>
                </c:pt>
                <c:pt idx="56">
                  <c:v>0.81414216630251823</c:v>
                </c:pt>
                <c:pt idx="57">
                  <c:v>1.3147967465467272</c:v>
                </c:pt>
                <c:pt idx="58">
                  <c:v>2.0412396735965044</c:v>
                </c:pt>
                <c:pt idx="59">
                  <c:v>3.0141459024825585</c:v>
                </c:pt>
                <c:pt idx="60">
                  <c:v>4.2096044212529877</c:v>
                </c:pt>
                <c:pt idx="61">
                  <c:v>5.5443413016807206</c:v>
                </c:pt>
                <c:pt idx="62">
                  <c:v>6.8755922234830962</c:v>
                </c:pt>
                <c:pt idx="63">
                  <c:v>8.0214698521967378</c:v>
                </c:pt>
                <c:pt idx="64">
                  <c:v>8.8000326280641072</c:v>
                </c:pt>
                <c:pt idx="65">
                  <c:v>9.0762013090322373</c:v>
                </c:pt>
                <c:pt idx="66">
                  <c:v>8.8000326280641072</c:v>
                </c:pt>
                <c:pt idx="67">
                  <c:v>8.0214698521967378</c:v>
                </c:pt>
                <c:pt idx="68">
                  <c:v>6.8755922234830962</c:v>
                </c:pt>
                <c:pt idx="69">
                  <c:v>5.5443413016807357</c:v>
                </c:pt>
                <c:pt idx="70">
                  <c:v>4.209604421253001</c:v>
                </c:pt>
                <c:pt idx="71">
                  <c:v>3.014145902482571</c:v>
                </c:pt>
                <c:pt idx="72">
                  <c:v>2.0412396735965137</c:v>
                </c:pt>
                <c:pt idx="73">
                  <c:v>1.3147967465467341</c:v>
                </c:pt>
                <c:pt idx="74">
                  <c:v>0.81414216630251823</c:v>
                </c:pt>
                <c:pt idx="75">
                  <c:v>0.49438676110529289</c:v>
                </c:pt>
                <c:pt idx="76">
                  <c:v>0.30460515628579887</c:v>
                </c:pt>
                <c:pt idx="77">
                  <c:v>0.19971658926860519</c:v>
                </c:pt>
                <c:pt idx="78">
                  <c:v>0.1456535812892448</c:v>
                </c:pt>
                <c:pt idx="79">
                  <c:v>0.11963536063852959</c:v>
                </c:pt>
                <c:pt idx="80">
                  <c:v>0.10793340285326751</c:v>
                </c:pt>
                <c:pt idx="81">
                  <c:v>0.10301118007970991</c:v>
                </c:pt>
                <c:pt idx="82">
                  <c:v>0.10107366932217712</c:v>
                </c:pt>
                <c:pt idx="83">
                  <c:v>0.10035963417490538</c:v>
                </c:pt>
                <c:pt idx="84">
                  <c:v>0.10011316391399333</c:v>
                </c:pt>
                <c:pt idx="85">
                  <c:v>0.10003345118908152</c:v>
                </c:pt>
                <c:pt idx="86">
                  <c:v>0.10000928905972442</c:v>
                </c:pt>
                <c:pt idx="87">
                  <c:v>0.10000242319600958</c:v>
                </c:pt>
                <c:pt idx="88">
                  <c:v>0.1000005938297208</c:v>
                </c:pt>
                <c:pt idx="89">
                  <c:v>0.10000013670736413</c:v>
                </c:pt>
                <c:pt idx="90">
                  <c:v>0.10000002956504092</c:v>
                </c:pt>
                <c:pt idx="91">
                  <c:v>0.10000000600650238</c:v>
                </c:pt>
                <c:pt idx="92">
                  <c:v>0.10000000114636104</c:v>
                </c:pt>
                <c:pt idx="93">
                  <c:v>0.10000000020553121</c:v>
                </c:pt>
                <c:pt idx="94">
                  <c:v>0.10000000003461711</c:v>
                </c:pt>
                <c:pt idx="95">
                  <c:v>0.10000000000547722</c:v>
                </c:pt>
                <c:pt idx="96">
                  <c:v>0.10000000000081412</c:v>
                </c:pt>
                <c:pt idx="97">
                  <c:v>0.10000000000011368</c:v>
                </c:pt>
                <c:pt idx="98">
                  <c:v>0.10000000000001491</c:v>
                </c:pt>
                <c:pt idx="99">
                  <c:v>0.10000000000000184</c:v>
                </c:pt>
                <c:pt idx="100">
                  <c:v>0.10000000000000021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Sheet1!$F$10</c15:sqref>
                        </c15:formulaRef>
                      </c:ext>
                    </c:extLst>
                    <c:strCache>
                      <c:ptCount val="1"/>
                      <c:pt idx="0">
                        <c:v>pdf_g(x)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36C5-4B36-9C15-FABDECE96B7F}"/>
            </c:ext>
          </c:extLst>
        </c:ser>
        <c:ser>
          <c:idx val="4"/>
          <c:order val="2"/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Sheet1!$I$11:$I$111</c:f>
              <c:numCache>
                <c:formatCode>General</c:formatCode>
                <c:ptCount val="101"/>
                <c:pt idx="0">
                  <c:v>5.0000000000000017E-2</c:v>
                </c:pt>
                <c:pt idx="1">
                  <c:v>6.4855352455890858E-2</c:v>
                </c:pt>
                <c:pt idx="2">
                  <c:v>5.0516145835715454E-2</c:v>
                </c:pt>
                <c:pt idx="3">
                  <c:v>4.2154731960809856E-2</c:v>
                </c:pt>
                <c:pt idx="4">
                  <c:v>5.2562451308639069E-2</c:v>
                </c:pt>
                <c:pt idx="5">
                  <c:v>5.0493659260716112E-2</c:v>
                </c:pt>
                <c:pt idx="6">
                  <c:v>3.9789969570375054E-2</c:v>
                </c:pt>
                <c:pt idx="7">
                  <c:v>5.0685845498216198E-2</c:v>
                </c:pt>
                <c:pt idx="8">
                  <c:v>6.5918197439207488E-2</c:v>
                </c:pt>
                <c:pt idx="9">
                  <c:v>5.0689801456717101E-2</c:v>
                </c:pt>
                <c:pt idx="10">
                  <c:v>3.8307640967177925E-2</c:v>
                </c:pt>
                <c:pt idx="11">
                  <c:v>4.9397136966779796E-2</c:v>
                </c:pt>
                <c:pt idx="12">
                  <c:v>5.4557312075747516E-2</c:v>
                </c:pt>
                <c:pt idx="13">
                  <c:v>4.4011160165590493E-2</c:v>
                </c:pt>
                <c:pt idx="14">
                  <c:v>4.9754025241765941E-2</c:v>
                </c:pt>
                <c:pt idx="15">
                  <c:v>6.3414919492920413E-2</c:v>
                </c:pt>
                <c:pt idx="16">
                  <c:v>4.9668664212887133E-2</c:v>
                </c:pt>
                <c:pt idx="17">
                  <c:v>3.6180133713138905E-2</c:v>
                </c:pt>
                <c:pt idx="18">
                  <c:v>4.866082128696772E-2</c:v>
                </c:pt>
                <c:pt idx="19">
                  <c:v>5.9880074248826062E-2</c:v>
                </c:pt>
                <c:pt idx="20">
                  <c:v>4.8038722256906786E-2</c:v>
                </c:pt>
                <c:pt idx="21">
                  <c:v>4.6916792100076363E-2</c:v>
                </c:pt>
                <c:pt idx="22">
                  <c:v>5.8580657810627788E-2</c:v>
                </c:pt>
                <c:pt idx="23">
                  <c:v>4.9219563966266727E-2</c:v>
                </c:pt>
                <c:pt idx="24">
                  <c:v>3.6898477810384876E-2</c:v>
                </c:pt>
                <c:pt idx="25">
                  <c:v>5.0705656109597895E-2</c:v>
                </c:pt>
                <c:pt idx="26">
                  <c:v>6.7727197550033938E-2</c:v>
                </c:pt>
                <c:pt idx="27">
                  <c:v>5.6122749016728132E-2</c:v>
                </c:pt>
                <c:pt idx="28">
                  <c:v>5.228486855266018E-2</c:v>
                </c:pt>
                <c:pt idx="29">
                  <c:v>7.6046345401250187E-2</c:v>
                </c:pt>
                <c:pt idx="30">
                  <c:v>9.0247760935285137E-2</c:v>
                </c:pt>
                <c:pt idx="31">
                  <c:v>9.507454854620212E-2</c:v>
                </c:pt>
                <c:pt idx="32">
                  <c:v>0.1735052755657889</c:v>
                </c:pt>
                <c:pt idx="33">
                  <c:v>0.33200127067152385</c:v>
                </c:pt>
                <c:pt idx="34">
                  <c:v>0.37720829275011247</c:v>
                </c:pt>
                <c:pt idx="35">
                  <c:v>0.416214215695419</c:v>
                </c:pt>
                <c:pt idx="36">
                  <c:v>0.75417270026914396</c:v>
                </c:pt>
                <c:pt idx="37">
                  <c:v>1.1286465461878512</c:v>
                </c:pt>
                <c:pt idx="38">
                  <c:v>1.2123622614728455</c:v>
                </c:pt>
                <c:pt idx="39">
                  <c:v>1.7906434509860365</c:v>
                </c:pt>
                <c:pt idx="40">
                  <c:v>2.8530502433001068</c:v>
                </c:pt>
                <c:pt idx="41">
                  <c:v>2.6655388746727193</c:v>
                </c:pt>
                <c:pt idx="42">
                  <c:v>2.2180425491265159</c:v>
                </c:pt>
                <c:pt idx="43">
                  <c:v>3.2562067357913147</c:v>
                </c:pt>
                <c:pt idx="44">
                  <c:v>4.2133730224430348</c:v>
                </c:pt>
                <c:pt idx="45">
                  <c:v>3.466902001259125</c:v>
                </c:pt>
                <c:pt idx="46">
                  <c:v>3.381096744806583</c:v>
                </c:pt>
                <c:pt idx="47">
                  <c:v>4.0073511898477987</c:v>
                </c:pt>
                <c:pt idx="48">
                  <c:v>3.036363839122715</c:v>
                </c:pt>
                <c:pt idx="49">
                  <c:v>1.9867839541408452</c:v>
                </c:pt>
                <c:pt idx="50">
                  <c:v>2.3579607465592889</c:v>
                </c:pt>
                <c:pt idx="51">
                  <c:v>2.742228475186884</c:v>
                </c:pt>
                <c:pt idx="52">
                  <c:v>2.0565593364690535</c:v>
                </c:pt>
                <c:pt idx="53">
                  <c:v>1.8179704363997347</c:v>
                </c:pt>
                <c:pt idx="54">
                  <c:v>2.4986487976171112</c:v>
                </c:pt>
                <c:pt idx="55">
                  <c:v>2.6497184954678406</c:v>
                </c:pt>
                <c:pt idx="56">
                  <c:v>2.3247021723189434</c:v>
                </c:pt>
                <c:pt idx="57">
                  <c:v>3.3070806775178325</c:v>
                </c:pt>
                <c:pt idx="58">
                  <c:v>4.6378881833260364</c:v>
                </c:pt>
                <c:pt idx="59">
                  <c:v>3.7574443094977443</c:v>
                </c:pt>
                <c:pt idx="60">
                  <c:v>2.9809982371007573</c:v>
                </c:pt>
                <c:pt idx="61">
                  <c:v>3.9506601670249664</c:v>
                </c:pt>
                <c:pt idx="62">
                  <c:v>4.466909187555574</c:v>
                </c:pt>
                <c:pt idx="63">
                  <c:v>3.8043350890934264</c:v>
                </c:pt>
                <c:pt idx="64">
                  <c:v>4.6107036762507745</c:v>
                </c:pt>
                <c:pt idx="65">
                  <c:v>6.0020607494758993</c:v>
                </c:pt>
                <c:pt idx="66">
                  <c:v>4.5048278395898596</c:v>
                </c:pt>
                <c:pt idx="67">
                  <c:v>2.9517353885189124</c:v>
                </c:pt>
                <c:pt idx="68">
                  <c:v>3.3197870712416444</c:v>
                </c:pt>
                <c:pt idx="69">
                  <c:v>3.2265689094637726</c:v>
                </c:pt>
                <c:pt idx="70">
                  <c:v>1.9837859650399203</c:v>
                </c:pt>
                <c:pt idx="71">
                  <c:v>1.4369644208218058</c:v>
                </c:pt>
                <c:pt idx="72">
                  <c:v>1.2287746146109095</c:v>
                </c:pt>
                <c:pt idx="73">
                  <c:v>0.65209080924369145</c:v>
                </c:pt>
                <c:pt idx="74">
                  <c:v>0.29425459593111836</c:v>
                </c:pt>
                <c:pt idx="75">
                  <c:v>0.24013055138274111</c:v>
                </c:pt>
                <c:pt idx="76">
                  <c:v>0.19216925640271271</c:v>
                </c:pt>
                <c:pt idx="77">
                  <c:v>0.10065132063884567</c:v>
                </c:pt>
                <c:pt idx="78">
                  <c:v>6.4112614891118427E-2</c:v>
                </c:pt>
                <c:pt idx="79">
                  <c:v>6.5440707230798159E-2</c:v>
                </c:pt>
                <c:pt idx="80">
                  <c:v>5.3862215690107913E-2</c:v>
                </c:pt>
                <c:pt idx="81">
                  <c:v>3.9306454648893693E-2</c:v>
                </c:pt>
                <c:pt idx="82">
                  <c:v>5.0117755275182106E-2</c:v>
                </c:pt>
                <c:pt idx="83">
                  <c:v>6.6046772037948731E-2</c:v>
                </c:pt>
                <c:pt idx="84">
                  <c:v>5.1748580268955791E-2</c:v>
                </c:pt>
                <c:pt idx="85">
                  <c:v>3.9989417173471646E-2</c:v>
                </c:pt>
                <c:pt idx="86">
                  <c:v>5.0235997124690325E-2</c:v>
                </c:pt>
                <c:pt idx="87">
                  <c:v>5.2590489411493184E-2</c:v>
                </c:pt>
                <c:pt idx="88">
                  <c:v>4.206148905725348E-2</c:v>
                </c:pt>
                <c:pt idx="89">
                  <c:v>4.9678292270140173E-2</c:v>
                </c:pt>
                <c:pt idx="90">
                  <c:v>6.5024173995137866E-2</c:v>
                </c:pt>
                <c:pt idx="91">
                  <c:v>5.1148296591312085E-2</c:v>
                </c:pt>
                <c:pt idx="92">
                  <c:v>3.6957542193837428E-2</c:v>
                </c:pt>
                <c:pt idx="93">
                  <c:v>4.8081733136889973E-2</c:v>
                </c:pt>
                <c:pt idx="94">
                  <c:v>5.7304298728915404E-2</c:v>
                </c:pt>
                <c:pt idx="95">
                  <c:v>4.6570068631349659E-2</c:v>
                </c:pt>
                <c:pt idx="96">
                  <c:v>4.7960388773568667E-2</c:v>
                </c:pt>
                <c:pt idx="97">
                  <c:v>6.1022880654815204E-2</c:v>
                </c:pt>
                <c:pt idx="98">
                  <c:v>4.9987171758582513E-2</c:v>
                </c:pt>
                <c:pt idx="99">
                  <c:v>3.6066179861891118E-2</c:v>
                </c:pt>
                <c:pt idx="100">
                  <c:v>4.8139867653871987E-2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Sheet1!$I$10</c15:sqref>
                        </c15:formulaRef>
                      </c:ext>
                    </c:extLst>
                    <c:strCache>
                      <c:ptCount val="1"/>
                      <c:pt idx="0">
                        <c:v>10*f(x)g(x)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36C5-4B36-9C15-FABDECE96B7F}"/>
            </c:ext>
          </c:extLst>
        </c:ser>
        <c:ser>
          <c:idx val="5"/>
          <c:order val="3"/>
          <c:spPr>
            <a:ln w="50800" cap="rnd">
              <a:solidFill>
                <a:schemeClr val="accent1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Sheet1!$L$11:$L$111</c:f>
              <c:numCache>
                <c:formatCode>General</c:formatCode>
                <c:ptCount val="101"/>
                <c:pt idx="0">
                  <c:v>5.000000000000001E-2</c:v>
                </c:pt>
                <c:pt idx="1">
                  <c:v>6.4855352455890788E-2</c:v>
                </c:pt>
                <c:pt idx="2">
                  <c:v>5.0516145835715134E-2</c:v>
                </c:pt>
                <c:pt idx="3">
                  <c:v>4.2154731960808406E-2</c:v>
                </c:pt>
                <c:pt idx="4">
                  <c:v>5.2562451308629604E-2</c:v>
                </c:pt>
                <c:pt idx="5">
                  <c:v>5.0493659260670197E-2</c:v>
                </c:pt>
                <c:pt idx="6">
                  <c:v>3.9789969570199382E-2</c:v>
                </c:pt>
                <c:pt idx="7">
                  <c:v>5.0685845497172331E-2</c:v>
                </c:pt>
                <c:pt idx="8">
                  <c:v>6.5918197433123271E-2</c:v>
                </c:pt>
                <c:pt idx="9">
                  <c:v>5.0689801436571043E-2</c:v>
                </c:pt>
                <c:pt idx="10">
                  <c:v>3.8307640904190594E-2</c:v>
                </c:pt>
                <c:pt idx="11">
                  <c:v>4.9397136643933415E-2</c:v>
                </c:pt>
                <c:pt idx="12">
                  <c:v>5.4557310713983953E-2</c:v>
                </c:pt>
                <c:pt idx="13">
                  <c:v>4.4011156134761635E-2</c:v>
                </c:pt>
                <c:pt idx="14">
                  <c:v>4.9754009177136564E-2</c:v>
                </c:pt>
                <c:pt idx="15">
                  <c:v>6.3414850138704348E-2</c:v>
                </c:pt>
                <c:pt idx="16">
                  <c:v>4.9668487434030829E-2</c:v>
                </c:pt>
                <c:pt idx="17">
                  <c:v>3.6179731079154204E-2</c:v>
                </c:pt>
                <c:pt idx="18">
                  <c:v>4.8659194487805611E-2</c:v>
                </c:pt>
                <c:pt idx="19">
                  <c:v>5.9874296460873881E-2</c:v>
                </c:pt>
                <c:pt idx="20">
                  <c:v>4.8025870077220721E-2</c:v>
                </c:pt>
                <c:pt idx="21">
                  <c:v>4.6883362676124744E-2</c:v>
                </c:pt>
                <c:pt idx="22">
                  <c:v>5.847392223950626E-2</c:v>
                </c:pt>
                <c:pt idx="23">
                  <c:v>4.8999573285285973E-2</c:v>
                </c:pt>
                <c:pt idx="24">
                  <c:v>3.6511104044068467E-2</c:v>
                </c:pt>
                <c:pt idx="25">
                  <c:v>4.9512917619797474E-2</c:v>
                </c:pt>
                <c:pt idx="26">
                  <c:v>6.4345797169225796E-2</c:v>
                </c:pt>
                <c:pt idx="27">
                  <c:v>5.0554551987981228E-2</c:v>
                </c:pt>
                <c:pt idx="28">
                  <c:v>4.2793331212210142E-2</c:v>
                </c:pt>
                <c:pt idx="29">
                  <c:v>5.3211417237712576E-2</c:v>
                </c:pt>
                <c:pt idx="30">
                  <c:v>5.0200878153354438E-2</c:v>
                </c:pt>
                <c:pt idx="31">
                  <c:v>3.9209535778273755E-2</c:v>
                </c:pt>
                <c:pt idx="32">
                  <c:v>5.0365334225216149E-2</c:v>
                </c:pt>
                <c:pt idx="33">
                  <c:v>6.5990906561182977E-2</c:v>
                </c:pt>
                <c:pt idx="34">
                  <c:v>5.1074678206580452E-2</c:v>
                </c:pt>
                <c:pt idx="35">
                  <c:v>3.8831843035911397E-2</c:v>
                </c:pt>
                <c:pt idx="36">
                  <c:v>4.9580651338510626E-2</c:v>
                </c:pt>
                <c:pt idx="37">
                  <c:v>5.3832871857388311E-2</c:v>
                </c:pt>
                <c:pt idx="38">
                  <c:v>4.3374644860713879E-2</c:v>
                </c:pt>
                <c:pt idx="39">
                  <c:v>4.9804440573556916E-2</c:v>
                </c:pt>
                <c:pt idx="40">
                  <c:v>6.4034732492492155E-2</c:v>
                </c:pt>
                <c:pt idx="41">
                  <c:v>5.0156458392255673E-2</c:v>
                </c:pt>
                <c:pt idx="42">
                  <c:v>3.6373023327968233E-2</c:v>
                </c:pt>
                <c:pt idx="43">
                  <c:v>4.8391637122483802E-2</c:v>
                </c:pt>
                <c:pt idx="44">
                  <c:v>5.9021006598343494E-2</c:v>
                </c:pt>
                <c:pt idx="45">
                  <c:v>4.7615994355306897E-2</c:v>
                </c:pt>
                <c:pt idx="46">
                  <c:v>4.7362465231990995E-2</c:v>
                </c:pt>
                <c:pt idx="47">
                  <c:v>5.9554659865397583E-2</c:v>
                </c:pt>
                <c:pt idx="48">
                  <c:v>4.979243197841382E-2</c:v>
                </c:pt>
                <c:pt idx="49">
                  <c:v>3.7384578284382249E-2</c:v>
                </c:pt>
                <c:pt idx="50">
                  <c:v>5.2922792365223216E-2</c:v>
                </c:pt>
                <c:pt idx="51">
                  <c:v>7.6271552025811845E-2</c:v>
                </c:pt>
                <c:pt idx="52">
                  <c:v>7.3577455921435858E-2</c:v>
                </c:pt>
                <c:pt idx="53">
                  <c:v>8.6711442013253967E-2</c:v>
                </c:pt>
                <c:pt idx="54">
                  <c:v>0.16426560495736811</c:v>
                </c:pt>
                <c:pt idx="55">
                  <c:v>0.24721273042882985</c:v>
                </c:pt>
                <c:pt idx="56">
                  <c:v>0.31476883636804265</c:v>
                </c:pt>
                <c:pt idx="57">
                  <c:v>0.65733860457507909</c:v>
                </c:pt>
                <c:pt idx="58">
                  <c:v>1.3462921383265072</c:v>
                </c:pt>
                <c:pt idx="59">
                  <c:v>1.5496013322274971</c:v>
                </c:pt>
                <c:pt idx="60">
                  <c:v>1.6581988043267841</c:v>
                </c:pt>
                <c:pt idx="61">
                  <c:v>2.7643698773790186</c:v>
                </c:pt>
                <c:pt idx="62">
                  <c:v>3.6560085097164228</c:v>
                </c:pt>
                <c:pt idx="63">
                  <c:v>3.4268894416406686</c:v>
                </c:pt>
                <c:pt idx="64">
                  <c:v>4.3805061229687245</c:v>
                </c:pt>
                <c:pt idx="65">
                  <c:v>5.8608755361626814</c:v>
                </c:pt>
                <c:pt idx="66">
                  <c:v>4.457534503105995</c:v>
                </c:pt>
                <c:pt idx="67">
                  <c:v>2.9385423769221348</c:v>
                </c:pt>
                <c:pt idx="68">
                  <c:v>3.3137383278117514</c:v>
                </c:pt>
                <c:pt idx="69">
                  <c:v>3.2242698959303344</c:v>
                </c:pt>
                <c:pt idx="70">
                  <c:v>1.9832552270751378</c:v>
                </c:pt>
                <c:pt idx="71">
                  <c:v>1.4368257690946244</c:v>
                </c:pt>
                <c:pt idx="72">
                  <c:v>1.2287335349607802</c:v>
                </c:pt>
                <c:pt idx="73">
                  <c:v>0.65208355239044169</c:v>
                </c:pt>
                <c:pt idx="74">
                  <c:v>0.2942535486311405</c:v>
                </c:pt>
                <c:pt idx="75">
                  <c:v>0.24013028876211054</c:v>
                </c:pt>
                <c:pt idx="76">
                  <c:v>0.1921691943549112</c:v>
                </c:pt>
                <c:pt idx="77">
                  <c:v>0.10065131142054183</c:v>
                </c:pt>
                <c:pt idx="78">
                  <c:v>6.4112613290852216E-2</c:v>
                </c:pt>
                <c:pt idx="79">
                  <c:v>6.5440706803095328E-2</c:v>
                </c:pt>
                <c:pt idx="80">
                  <c:v>5.3862215601544979E-2</c:v>
                </c:pt>
                <c:pt idx="81">
                  <c:v>3.9306454633271801E-2</c:v>
                </c:pt>
                <c:pt idx="82">
                  <c:v>5.0117755270556265E-2</c:v>
                </c:pt>
                <c:pt idx="83">
                  <c:v>6.6046772036588514E-2</c:v>
                </c:pt>
                <c:pt idx="84">
                  <c:v>5.1748580268727321E-2</c:v>
                </c:pt>
                <c:pt idx="85">
                  <c:v>3.9989417173435279E-2</c:v>
                </c:pt>
                <c:pt idx="86">
                  <c:v>5.0235997124681284E-2</c:v>
                </c:pt>
                <c:pt idx="87">
                  <c:v>5.259048941149138E-2</c:v>
                </c:pt>
                <c:pt idx="88">
                  <c:v>4.2061489057253217E-2</c:v>
                </c:pt>
                <c:pt idx="89">
                  <c:v>4.9678292270140118E-2</c:v>
                </c:pt>
                <c:pt idx="90">
                  <c:v>6.5024173995137852E-2</c:v>
                </c:pt>
                <c:pt idx="91">
                  <c:v>5.1148296591312092E-2</c:v>
                </c:pt>
                <c:pt idx="92">
                  <c:v>3.6957542193837428E-2</c:v>
                </c:pt>
                <c:pt idx="93">
                  <c:v>4.8081733136889973E-2</c:v>
                </c:pt>
                <c:pt idx="94">
                  <c:v>5.7304298728915404E-2</c:v>
                </c:pt>
                <c:pt idx="95">
                  <c:v>4.6570068631349659E-2</c:v>
                </c:pt>
                <c:pt idx="96">
                  <c:v>4.7960388773568667E-2</c:v>
                </c:pt>
                <c:pt idx="97">
                  <c:v>6.1022880654815204E-2</c:v>
                </c:pt>
                <c:pt idx="98">
                  <c:v>4.9987171758582513E-2</c:v>
                </c:pt>
                <c:pt idx="99">
                  <c:v>3.6066179861891118E-2</c:v>
                </c:pt>
                <c:pt idx="100">
                  <c:v>4.8139867653871987E-2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Sheet1!$L$10</c15:sqref>
                        </c15:formulaRef>
                      </c:ext>
                    </c:extLst>
                    <c:strCache>
                      <c:ptCount val="1"/>
                      <c:pt idx="0">
                        <c:v>f(x)g(x)/pdf_f(x)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3-36C5-4B36-9C15-FABDECE96B7F}"/>
            </c:ext>
          </c:extLst>
        </c:ser>
        <c:ser>
          <c:idx val="6"/>
          <c:order val="4"/>
          <c:spPr>
            <a:ln w="508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Sheet1!$M$11:$M$111</c:f>
              <c:numCache>
                <c:formatCode>General</c:formatCode>
                <c:ptCount val="101"/>
                <c:pt idx="0">
                  <c:v>5.0000000000000017E-2</c:v>
                </c:pt>
                <c:pt idx="1">
                  <c:v>6.4855352455890858E-2</c:v>
                </c:pt>
                <c:pt idx="2">
                  <c:v>5.0516145835715454E-2</c:v>
                </c:pt>
                <c:pt idx="3">
                  <c:v>4.2154731960809856E-2</c:v>
                </c:pt>
                <c:pt idx="4">
                  <c:v>5.2562451308639069E-2</c:v>
                </c:pt>
                <c:pt idx="5">
                  <c:v>5.0493659260716119E-2</c:v>
                </c:pt>
                <c:pt idx="6">
                  <c:v>3.9789969570375054E-2</c:v>
                </c:pt>
                <c:pt idx="7">
                  <c:v>5.0685845498216198E-2</c:v>
                </c:pt>
                <c:pt idx="8">
                  <c:v>6.5918197439207488E-2</c:v>
                </c:pt>
                <c:pt idx="9">
                  <c:v>5.0689801456717101E-2</c:v>
                </c:pt>
                <c:pt idx="10">
                  <c:v>3.8307640967177925E-2</c:v>
                </c:pt>
                <c:pt idx="11">
                  <c:v>4.9397136966779796E-2</c:v>
                </c:pt>
                <c:pt idx="12">
                  <c:v>5.4557312075747516E-2</c:v>
                </c:pt>
                <c:pt idx="13">
                  <c:v>4.4011160165590493E-2</c:v>
                </c:pt>
                <c:pt idx="14">
                  <c:v>4.9754025241765948E-2</c:v>
                </c:pt>
                <c:pt idx="15">
                  <c:v>6.3414919492920413E-2</c:v>
                </c:pt>
                <c:pt idx="16">
                  <c:v>4.9668664212887133E-2</c:v>
                </c:pt>
                <c:pt idx="17">
                  <c:v>3.6180133713138905E-2</c:v>
                </c:pt>
                <c:pt idx="18">
                  <c:v>4.8660821286967727E-2</c:v>
                </c:pt>
                <c:pt idx="19">
                  <c:v>5.9880074248826062E-2</c:v>
                </c:pt>
                <c:pt idx="20">
                  <c:v>4.8038722256906786E-2</c:v>
                </c:pt>
                <c:pt idx="21">
                  <c:v>4.691679210007637E-2</c:v>
                </c:pt>
                <c:pt idx="22">
                  <c:v>5.8580657810627795E-2</c:v>
                </c:pt>
                <c:pt idx="23">
                  <c:v>4.9219563966266727E-2</c:v>
                </c:pt>
                <c:pt idx="24">
                  <c:v>3.6898477810384876E-2</c:v>
                </c:pt>
                <c:pt idx="25">
                  <c:v>5.0705656109597895E-2</c:v>
                </c:pt>
                <c:pt idx="26">
                  <c:v>6.7727197550033938E-2</c:v>
                </c:pt>
                <c:pt idx="27">
                  <c:v>5.6122749016728132E-2</c:v>
                </c:pt>
                <c:pt idx="28">
                  <c:v>5.2284868552660187E-2</c:v>
                </c:pt>
                <c:pt idx="29">
                  <c:v>7.6046345401250173E-2</c:v>
                </c:pt>
                <c:pt idx="30">
                  <c:v>9.0247760935284957E-2</c:v>
                </c:pt>
                <c:pt idx="31">
                  <c:v>9.5074548546200385E-2</c:v>
                </c:pt>
                <c:pt idx="32">
                  <c:v>0.17350527556576303</c:v>
                </c:pt>
                <c:pt idx="33">
                  <c:v>0.33200127067114643</c:v>
                </c:pt>
                <c:pt idx="34">
                  <c:v>0.37720829274704154</c:v>
                </c:pt>
                <c:pt idx="35">
                  <c:v>0.41621421567262207</c:v>
                </c:pt>
                <c:pt idx="36">
                  <c:v>0.75417270000807124</c:v>
                </c:pt>
                <c:pt idx="37">
                  <c:v>1.1286465438681303</c:v>
                </c:pt>
                <c:pt idx="38">
                  <c:v>1.212362247574797</c:v>
                </c:pt>
                <c:pt idx="39">
                  <c:v>1.7906433434310016</c:v>
                </c:pt>
                <c:pt idx="40">
                  <c:v>2.8530493997948847</c:v>
                </c:pt>
                <c:pt idx="41">
                  <c:v>2.6655352306897657</c:v>
                </c:pt>
                <c:pt idx="42">
                  <c:v>2.2180293778088545</c:v>
                </c:pt>
                <c:pt idx="43">
                  <c:v>3.2561278334315884</c:v>
                </c:pt>
                <c:pt idx="44">
                  <c:v>4.2129816760589671</c:v>
                </c:pt>
                <c:pt idx="45">
                  <c:v>3.4657426691257966</c:v>
                </c:pt>
                <c:pt idx="46">
                  <c:v>3.3772748883566051</c:v>
                </c:pt>
                <c:pt idx="47">
                  <c:v>3.9929910295047937</c:v>
                </c:pt>
                <c:pt idx="48">
                  <c:v>3.0041096355611292</c:v>
                </c:pt>
                <c:pt idx="49">
                  <c:v>1.9287071098530029</c:v>
                </c:pt>
                <c:pt idx="50">
                  <c:v>2.1846441270501513</c:v>
                </c:pt>
                <c:pt idx="51">
                  <c:v>2.2921554802449653</c:v>
                </c:pt>
                <c:pt idx="52">
                  <c:v>1.411952468497877</c:v>
                </c:pt>
                <c:pt idx="53">
                  <c:v>0.91027512689728973</c:v>
                </c:pt>
                <c:pt idx="54">
                  <c:v>0.82029103777636936</c:v>
                </c:pt>
                <c:pt idx="55">
                  <c:v>0.53596064942028498</c:v>
                </c:pt>
                <c:pt idx="56">
                  <c:v>0.28554007746297377</c:v>
                </c:pt>
                <c:pt idx="57">
                  <c:v>0.25152790240801687</c:v>
                </c:pt>
                <c:pt idx="58">
                  <c:v>0.22720938865324133</c:v>
                </c:pt>
                <c:pt idx="59">
                  <c:v>0.12466033268007957</c:v>
                </c:pt>
                <c:pt idx="60">
                  <c:v>7.0814212899687715E-2</c:v>
                </c:pt>
                <c:pt idx="61">
                  <c:v>7.1255717353247303E-2</c:v>
                </c:pt>
                <c:pt idx="62">
                  <c:v>6.4967628130987234E-2</c:v>
                </c:pt>
                <c:pt idx="63">
                  <c:v>4.7426907526824179E-2</c:v>
                </c:pt>
                <c:pt idx="64">
                  <c:v>5.2394165693736408E-2</c:v>
                </c:pt>
                <c:pt idx="65">
                  <c:v>6.6129656506218215E-2</c:v>
                </c:pt>
                <c:pt idx="66">
                  <c:v>5.1191035647112859E-2</c:v>
                </c:pt>
                <c:pt idx="67">
                  <c:v>3.6797936574062648E-2</c:v>
                </c:pt>
                <c:pt idx="68">
                  <c:v>4.8283652714353066E-2</c:v>
                </c:pt>
                <c:pt idx="69">
                  <c:v>5.8195712238812876E-2</c:v>
                </c:pt>
                <c:pt idx="70">
                  <c:v>4.7125234737601322E-2</c:v>
                </c:pt>
                <c:pt idx="71">
                  <c:v>4.7674016697010733E-2</c:v>
                </c:pt>
                <c:pt idx="72">
                  <c:v>6.0197468749267423E-2</c:v>
                </c:pt>
                <c:pt idx="73">
                  <c:v>4.9596320568664656E-2</c:v>
                </c:pt>
                <c:pt idx="74">
                  <c:v>3.6142900848324264E-2</c:v>
                </c:pt>
                <c:pt idx="75">
                  <c:v>4.8571395974658572E-2</c:v>
                </c:pt>
                <c:pt idx="76">
                  <c:v>6.3087985359777679E-2</c:v>
                </c:pt>
                <c:pt idx="77">
                  <c:v>5.0397075679815724E-2</c:v>
                </c:pt>
                <c:pt idx="78">
                  <c:v>4.4017190874147467E-2</c:v>
                </c:pt>
                <c:pt idx="79">
                  <c:v>5.4700137886927076E-2</c:v>
                </c:pt>
                <c:pt idx="80">
                  <c:v>4.9903194253341679E-2</c:v>
                </c:pt>
                <c:pt idx="81">
                  <c:v>3.8157464673716397E-2</c:v>
                </c:pt>
                <c:pt idx="82">
                  <c:v>4.9585372344036885E-2</c:v>
                </c:pt>
                <c:pt idx="83">
                  <c:v>6.5810096440610102E-2</c:v>
                </c:pt>
                <c:pt idx="84">
                  <c:v>5.1690085744780491E-2</c:v>
                </c:pt>
                <c:pt idx="85">
                  <c:v>3.9976044711168002E-2</c:v>
                </c:pt>
                <c:pt idx="86">
                  <c:v>5.0231331106343487E-2</c:v>
                </c:pt>
                <c:pt idx="87">
                  <c:v>5.2589215071732101E-2</c:v>
                </c:pt>
                <c:pt idx="88">
                  <c:v>4.2061239285113662E-2</c:v>
                </c:pt>
                <c:pt idx="89">
                  <c:v>4.9678224356349117E-2</c:v>
                </c:pt>
                <c:pt idx="90">
                  <c:v>6.5024154770719905E-2</c:v>
                </c:pt>
                <c:pt idx="91">
                  <c:v>5.1148293519088624E-2</c:v>
                </c:pt>
                <c:pt idx="92">
                  <c:v>3.695754177017057E-2</c:v>
                </c:pt>
                <c:pt idx="93">
                  <c:v>4.8081733038067009E-2</c:v>
                </c:pt>
                <c:pt idx="94">
                  <c:v>5.730429870907832E-2</c:v>
                </c:pt>
                <c:pt idx="95">
                  <c:v>4.6570068628798915E-2</c:v>
                </c:pt>
                <c:pt idx="96">
                  <c:v>4.7960388773178216E-2</c:v>
                </c:pt>
                <c:pt idx="97">
                  <c:v>6.1022880654745836E-2</c:v>
                </c:pt>
                <c:pt idx="98">
                  <c:v>4.9987171758575061E-2</c:v>
                </c:pt>
                <c:pt idx="99">
                  <c:v>3.6066179861890459E-2</c:v>
                </c:pt>
                <c:pt idx="100">
                  <c:v>4.813986765387189E-2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Sheet1!$M$10</c15:sqref>
                        </c15:formulaRef>
                      </c:ext>
                    </c:extLst>
                    <c:strCache>
                      <c:ptCount val="1"/>
                      <c:pt idx="0">
                        <c:v>f(x)g(x)/pdf_g(x)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4-36C5-4B36-9C15-FABDECE96B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932896"/>
        <c:axId val="186933456"/>
      </c:scatterChart>
      <c:valAx>
        <c:axId val="18693289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33456"/>
        <c:crosses val="autoZero"/>
        <c:crossBetween val="midCat"/>
      </c:valAx>
      <c:valAx>
        <c:axId val="18693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32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Sheet1!$E$11:$E$111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0.10000000000000012</c:v>
                </c:pt>
                <c:pt idx="2">
                  <c:v>0.10000000000000063</c:v>
                </c:pt>
                <c:pt idx="3">
                  <c:v>0.10000000000000343</c:v>
                </c:pt>
                <c:pt idx="4">
                  <c:v>0.10000000000001801</c:v>
                </c:pt>
                <c:pt idx="5">
                  <c:v>0.10000000000009095</c:v>
                </c:pt>
                <c:pt idx="6">
                  <c:v>0.10000000000044151</c:v>
                </c:pt>
                <c:pt idx="7">
                  <c:v>0.10000000000205948</c:v>
                </c:pt>
                <c:pt idx="8">
                  <c:v>0.10000000000922996</c:v>
                </c:pt>
                <c:pt idx="9">
                  <c:v>0.10000000003974382</c:v>
                </c:pt>
                <c:pt idx="10">
                  <c:v>0.10000000016442498</c:v>
                </c:pt>
                <c:pt idx="11">
                  <c:v>0.10000000065357308</c:v>
                </c:pt>
                <c:pt idx="12">
                  <c:v>0.10000000249602399</c:v>
                </c:pt>
                <c:pt idx="13">
                  <c:v>0.10000000915865251</c:v>
                </c:pt>
                <c:pt idx="14">
                  <c:v>0.10000003228811034</c:v>
                </c:pt>
                <c:pt idx="15">
                  <c:v>0.10000010936589131</c:v>
                </c:pt>
                <c:pt idx="16">
                  <c:v>0.10000035591753532</c:v>
                </c:pt>
                <c:pt idx="17">
                  <c:v>0.10000111287169003</c:v>
                </c:pt>
                <c:pt idx="18">
                  <c:v>0.10000334325132021</c:v>
                </c:pt>
                <c:pt idx="19">
                  <c:v>0.10000964986362046</c:v>
                </c:pt>
                <c:pt idx="20">
                  <c:v>0.10002676095126523</c:v>
                </c:pt>
                <c:pt idx="21">
                  <c:v>0.10007130338363858</c:v>
                </c:pt>
                <c:pt idx="22">
                  <c:v>0.10018253533717877</c:v>
                </c:pt>
                <c:pt idx="23">
                  <c:v>0.10044896448322096</c:v>
                </c:pt>
                <c:pt idx="24">
                  <c:v>0.10106097521961772</c:v>
                </c:pt>
                <c:pt idx="25">
                  <c:v>0.10240894406376794</c:v>
                </c:pt>
                <c:pt idx="26">
                  <c:v>0.10525504466424629</c:v>
                </c:pt>
                <c:pt idx="27">
                  <c:v>0.11101423474204791</c:v>
                </c:pt>
                <c:pt idx="28">
                  <c:v>0.12217994503251441</c:v>
                </c:pt>
                <c:pt idx="29">
                  <c:v>0.14291358762636713</c:v>
                </c:pt>
                <c:pt idx="30">
                  <c:v>0.17977327141488414</c:v>
                </c:pt>
                <c:pt idx="31">
                  <c:v>0.24247812849363937</c:v>
                </c:pt>
                <c:pt idx="32">
                  <c:v>0.34449344620634115</c:v>
                </c:pt>
                <c:pt idx="33">
                  <c:v>0.50310154530717244</c:v>
                </c:pt>
                <c:pt idx="34">
                  <c:v>0.73854267123216655</c:v>
                </c:pt>
                <c:pt idx="35">
                  <c:v>1.071837397237384</c:v>
                </c:pt>
                <c:pt idx="36">
                  <c:v>1.5211028494160941</c:v>
                </c:pt>
                <c:pt idx="37">
                  <c:v>2.0965750242301997</c:v>
                </c:pt>
                <c:pt idx="38">
                  <c:v>2.7950943814434082</c:v>
                </c:pt>
                <c:pt idx="39">
                  <c:v>3.5953489896978339</c:v>
                </c:pt>
                <c:pt idx="40">
                  <c:v>4.4554730413445816</c:v>
                </c:pt>
                <c:pt idx="41">
                  <c:v>5.314447949706687</c:v>
                </c:pt>
                <c:pt idx="42">
                  <c:v>6.0980428520523917</c:v>
                </c:pt>
                <c:pt idx="43">
                  <c:v>6.7288625254598191</c:v>
                </c:pt>
                <c:pt idx="44">
                  <c:v>7.1387684915582055</c:v>
                </c:pt>
                <c:pt idx="45">
                  <c:v>7.2809610472257882</c:v>
                </c:pt>
                <c:pt idx="46">
                  <c:v>7.1387684915582055</c:v>
                </c:pt>
                <c:pt idx="47">
                  <c:v>6.7288625254598218</c:v>
                </c:pt>
                <c:pt idx="48">
                  <c:v>6.0980428520523962</c:v>
                </c:pt>
                <c:pt idx="49">
                  <c:v>5.3144479497066914</c:v>
                </c:pt>
                <c:pt idx="50">
                  <c:v>4.4554730413445816</c:v>
                </c:pt>
                <c:pt idx="51">
                  <c:v>3.5953489896978339</c:v>
                </c:pt>
                <c:pt idx="52">
                  <c:v>2.7950943814434082</c:v>
                </c:pt>
                <c:pt idx="53">
                  <c:v>2.0965750242301997</c:v>
                </c:pt>
                <c:pt idx="54">
                  <c:v>1.5211028494160941</c:v>
                </c:pt>
                <c:pt idx="55">
                  <c:v>1.071837397237384</c:v>
                </c:pt>
                <c:pt idx="56">
                  <c:v>0.73854267123216466</c:v>
                </c:pt>
                <c:pt idx="57">
                  <c:v>0.50310154530717344</c:v>
                </c:pt>
                <c:pt idx="58">
                  <c:v>0.34449344620634192</c:v>
                </c:pt>
                <c:pt idx="59">
                  <c:v>0.24247812849363981</c:v>
                </c:pt>
                <c:pt idx="60">
                  <c:v>0.17977327141488442</c:v>
                </c:pt>
                <c:pt idx="61">
                  <c:v>0.1429135876263673</c:v>
                </c:pt>
                <c:pt idx="62">
                  <c:v>0.12217994503251441</c:v>
                </c:pt>
                <c:pt idx="63">
                  <c:v>0.11101423474204791</c:v>
                </c:pt>
                <c:pt idx="64">
                  <c:v>0.10525504466424629</c:v>
                </c:pt>
                <c:pt idx="65">
                  <c:v>0.10240894406376794</c:v>
                </c:pt>
                <c:pt idx="66">
                  <c:v>0.10106097521961772</c:v>
                </c:pt>
                <c:pt idx="67">
                  <c:v>0.10044896448322096</c:v>
                </c:pt>
                <c:pt idx="68">
                  <c:v>0.10018253533717876</c:v>
                </c:pt>
                <c:pt idx="69">
                  <c:v>0.10007130338363858</c:v>
                </c:pt>
                <c:pt idx="70">
                  <c:v>0.10002676095126523</c:v>
                </c:pt>
                <c:pt idx="71">
                  <c:v>0.10000964986362046</c:v>
                </c:pt>
                <c:pt idx="72">
                  <c:v>0.10000334325132021</c:v>
                </c:pt>
                <c:pt idx="73">
                  <c:v>0.10000111287169003</c:v>
                </c:pt>
                <c:pt idx="74">
                  <c:v>0.10000035591753532</c:v>
                </c:pt>
                <c:pt idx="75">
                  <c:v>0.10000010936589131</c:v>
                </c:pt>
                <c:pt idx="76">
                  <c:v>0.10000003228811034</c:v>
                </c:pt>
                <c:pt idx="77">
                  <c:v>0.10000000915865251</c:v>
                </c:pt>
                <c:pt idx="78">
                  <c:v>0.10000000249602399</c:v>
                </c:pt>
                <c:pt idx="79">
                  <c:v>0.10000000065357308</c:v>
                </c:pt>
                <c:pt idx="80">
                  <c:v>0.10000000016442498</c:v>
                </c:pt>
                <c:pt idx="81">
                  <c:v>0.10000000003974382</c:v>
                </c:pt>
                <c:pt idx="82">
                  <c:v>0.10000000000922996</c:v>
                </c:pt>
                <c:pt idx="83">
                  <c:v>0.10000000000205948</c:v>
                </c:pt>
                <c:pt idx="84">
                  <c:v>0.10000000000044151</c:v>
                </c:pt>
                <c:pt idx="85">
                  <c:v>0.10000000000009095</c:v>
                </c:pt>
                <c:pt idx="86">
                  <c:v>0.10000000000001801</c:v>
                </c:pt>
                <c:pt idx="87">
                  <c:v>0.10000000000000343</c:v>
                </c:pt>
                <c:pt idx="88">
                  <c:v>0.10000000000000063</c:v>
                </c:pt>
                <c:pt idx="89">
                  <c:v>0.10000000000000012</c:v>
                </c:pt>
                <c:pt idx="90">
                  <c:v>0.10000000000000002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Sheet1!$E$10</c15:sqref>
                        </c15:formulaRef>
                      </c:ext>
                    </c:extLst>
                    <c:strCache>
                      <c:ptCount val="1"/>
                      <c:pt idx="0">
                        <c:v>pdf_f(x)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2ECB-425B-B5B3-8FE18CCDF7FC}"/>
            </c:ext>
          </c:extLst>
        </c:ser>
        <c:ser>
          <c:idx val="1"/>
          <c:order val="1"/>
          <c:spPr>
            <a:ln w="38100" cap="rnd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Sheet1!$F$11:$F$111</c:f>
              <c:numCache>
                <c:formatCode>General</c:formatCode>
                <c:ptCount val="10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0.10000000000000003</c:v>
                </c:pt>
                <c:pt idx="30">
                  <c:v>0.10000000000000021</c:v>
                </c:pt>
                <c:pt idx="31">
                  <c:v>0.10000000000000184</c:v>
                </c:pt>
                <c:pt idx="32">
                  <c:v>0.10000000000001491</c:v>
                </c:pt>
                <c:pt idx="33">
                  <c:v>0.10000000000011368</c:v>
                </c:pt>
                <c:pt idx="34">
                  <c:v>0.10000000000081412</c:v>
                </c:pt>
                <c:pt idx="35">
                  <c:v>0.10000000000547722</c:v>
                </c:pt>
                <c:pt idx="36">
                  <c:v>0.10000000003461711</c:v>
                </c:pt>
                <c:pt idx="37">
                  <c:v>0.10000000020553121</c:v>
                </c:pt>
                <c:pt idx="38">
                  <c:v>0.10000000114636104</c:v>
                </c:pt>
                <c:pt idx="39">
                  <c:v>0.10000000600650238</c:v>
                </c:pt>
                <c:pt idx="40">
                  <c:v>0.10000002956504092</c:v>
                </c:pt>
                <c:pt idx="41">
                  <c:v>0.10000013670736413</c:v>
                </c:pt>
                <c:pt idx="42">
                  <c:v>0.1000005938297208</c:v>
                </c:pt>
                <c:pt idx="43">
                  <c:v>0.10000242319600958</c:v>
                </c:pt>
                <c:pt idx="44">
                  <c:v>0.10000928905972442</c:v>
                </c:pt>
                <c:pt idx="45">
                  <c:v>0.10003345118908152</c:v>
                </c:pt>
                <c:pt idx="46">
                  <c:v>0.10011316391399333</c:v>
                </c:pt>
                <c:pt idx="47">
                  <c:v>0.10035963417490537</c:v>
                </c:pt>
                <c:pt idx="48">
                  <c:v>0.10107366932217711</c:v>
                </c:pt>
                <c:pt idx="49">
                  <c:v>0.10301118007970991</c:v>
                </c:pt>
                <c:pt idx="50">
                  <c:v>0.10793340285326751</c:v>
                </c:pt>
                <c:pt idx="51">
                  <c:v>0.11963536063852959</c:v>
                </c:pt>
                <c:pt idx="52">
                  <c:v>0.1456535812892448</c:v>
                </c:pt>
                <c:pt idx="53">
                  <c:v>0.19971658926860519</c:v>
                </c:pt>
                <c:pt idx="54">
                  <c:v>0.30460515628579887</c:v>
                </c:pt>
                <c:pt idx="55">
                  <c:v>0.49438676110529289</c:v>
                </c:pt>
                <c:pt idx="56">
                  <c:v>0.81414216630251823</c:v>
                </c:pt>
                <c:pt idx="57">
                  <c:v>1.3147967465467272</c:v>
                </c:pt>
                <c:pt idx="58">
                  <c:v>2.0412396735965044</c:v>
                </c:pt>
                <c:pt idx="59">
                  <c:v>3.0141459024825585</c:v>
                </c:pt>
                <c:pt idx="60">
                  <c:v>4.2096044212529877</c:v>
                </c:pt>
                <c:pt idx="61">
                  <c:v>5.5443413016807206</c:v>
                </c:pt>
                <c:pt idx="62">
                  <c:v>6.8755922234830962</c:v>
                </c:pt>
                <c:pt idx="63">
                  <c:v>8.0214698521967378</c:v>
                </c:pt>
                <c:pt idx="64">
                  <c:v>8.8000326280641072</c:v>
                </c:pt>
                <c:pt idx="65">
                  <c:v>9.0762013090322373</c:v>
                </c:pt>
                <c:pt idx="66">
                  <c:v>8.8000326280641072</c:v>
                </c:pt>
                <c:pt idx="67">
                  <c:v>8.0214698521967378</c:v>
                </c:pt>
                <c:pt idx="68">
                  <c:v>6.8755922234830962</c:v>
                </c:pt>
                <c:pt idx="69">
                  <c:v>5.5443413016807357</c:v>
                </c:pt>
                <c:pt idx="70">
                  <c:v>4.209604421253001</c:v>
                </c:pt>
                <c:pt idx="71">
                  <c:v>3.014145902482571</c:v>
                </c:pt>
                <c:pt idx="72">
                  <c:v>2.0412396735965137</c:v>
                </c:pt>
                <c:pt idx="73">
                  <c:v>1.3147967465467341</c:v>
                </c:pt>
                <c:pt idx="74">
                  <c:v>0.81414216630251823</c:v>
                </c:pt>
                <c:pt idx="75">
                  <c:v>0.49438676110529289</c:v>
                </c:pt>
                <c:pt idx="76">
                  <c:v>0.30460515628579887</c:v>
                </c:pt>
                <c:pt idx="77">
                  <c:v>0.19971658926860519</c:v>
                </c:pt>
                <c:pt idx="78">
                  <c:v>0.1456535812892448</c:v>
                </c:pt>
                <c:pt idx="79">
                  <c:v>0.11963536063852959</c:v>
                </c:pt>
                <c:pt idx="80">
                  <c:v>0.10793340285326751</c:v>
                </c:pt>
                <c:pt idx="81">
                  <c:v>0.10301118007970991</c:v>
                </c:pt>
                <c:pt idx="82">
                  <c:v>0.10107366932217712</c:v>
                </c:pt>
                <c:pt idx="83">
                  <c:v>0.10035963417490538</c:v>
                </c:pt>
                <c:pt idx="84">
                  <c:v>0.10011316391399333</c:v>
                </c:pt>
                <c:pt idx="85">
                  <c:v>0.10003345118908152</c:v>
                </c:pt>
                <c:pt idx="86">
                  <c:v>0.10000928905972442</c:v>
                </c:pt>
                <c:pt idx="87">
                  <c:v>0.10000242319600958</c:v>
                </c:pt>
                <c:pt idx="88">
                  <c:v>0.1000005938297208</c:v>
                </c:pt>
                <c:pt idx="89">
                  <c:v>0.10000013670736413</c:v>
                </c:pt>
                <c:pt idx="90">
                  <c:v>0.10000002956504092</c:v>
                </c:pt>
                <c:pt idx="91">
                  <c:v>0.10000000600650238</c:v>
                </c:pt>
                <c:pt idx="92">
                  <c:v>0.10000000114636104</c:v>
                </c:pt>
                <c:pt idx="93">
                  <c:v>0.10000000020553121</c:v>
                </c:pt>
                <c:pt idx="94">
                  <c:v>0.10000000003461711</c:v>
                </c:pt>
                <c:pt idx="95">
                  <c:v>0.10000000000547722</c:v>
                </c:pt>
                <c:pt idx="96">
                  <c:v>0.10000000000081412</c:v>
                </c:pt>
                <c:pt idx="97">
                  <c:v>0.10000000000011368</c:v>
                </c:pt>
                <c:pt idx="98">
                  <c:v>0.10000000000001491</c:v>
                </c:pt>
                <c:pt idx="99">
                  <c:v>0.10000000000000184</c:v>
                </c:pt>
                <c:pt idx="100">
                  <c:v>0.10000000000000021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Sheet1!$F$10</c15:sqref>
                        </c15:formulaRef>
                      </c:ext>
                    </c:extLst>
                    <c:strCache>
                      <c:ptCount val="1"/>
                      <c:pt idx="0">
                        <c:v>pdf_g(x)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2ECB-425B-B5B3-8FE18CCDF7FC}"/>
            </c:ext>
          </c:extLst>
        </c:ser>
        <c:ser>
          <c:idx val="4"/>
          <c:order val="2"/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Sheet1!$I$11:$I$111</c:f>
              <c:numCache>
                <c:formatCode>General</c:formatCode>
                <c:ptCount val="101"/>
                <c:pt idx="0">
                  <c:v>5.0000000000000017E-2</c:v>
                </c:pt>
                <c:pt idx="1">
                  <c:v>6.4855352455890858E-2</c:v>
                </c:pt>
                <c:pt idx="2">
                  <c:v>5.0516145835715454E-2</c:v>
                </c:pt>
                <c:pt idx="3">
                  <c:v>4.2154731960809856E-2</c:v>
                </c:pt>
                <c:pt idx="4">
                  <c:v>5.2562451308639069E-2</c:v>
                </c:pt>
                <c:pt idx="5">
                  <c:v>5.0493659260716112E-2</c:v>
                </c:pt>
                <c:pt idx="6">
                  <c:v>3.9789969570375054E-2</c:v>
                </c:pt>
                <c:pt idx="7">
                  <c:v>5.0685845498216198E-2</c:v>
                </c:pt>
                <c:pt idx="8">
                  <c:v>6.5918197439207488E-2</c:v>
                </c:pt>
                <c:pt idx="9">
                  <c:v>5.0689801456717101E-2</c:v>
                </c:pt>
                <c:pt idx="10">
                  <c:v>3.8307640967177925E-2</c:v>
                </c:pt>
                <c:pt idx="11">
                  <c:v>4.9397136966779796E-2</c:v>
                </c:pt>
                <c:pt idx="12">
                  <c:v>5.4557312075747516E-2</c:v>
                </c:pt>
                <c:pt idx="13">
                  <c:v>4.4011160165590493E-2</c:v>
                </c:pt>
                <c:pt idx="14">
                  <c:v>4.9754025241765941E-2</c:v>
                </c:pt>
                <c:pt idx="15">
                  <c:v>6.3414919492920413E-2</c:v>
                </c:pt>
                <c:pt idx="16">
                  <c:v>4.9668664212887133E-2</c:v>
                </c:pt>
                <c:pt idx="17">
                  <c:v>3.6180133713138905E-2</c:v>
                </c:pt>
                <c:pt idx="18">
                  <c:v>4.866082128696772E-2</c:v>
                </c:pt>
                <c:pt idx="19">
                  <c:v>5.9880074248826062E-2</c:v>
                </c:pt>
                <c:pt idx="20">
                  <c:v>4.8038722256906786E-2</c:v>
                </c:pt>
                <c:pt idx="21">
                  <c:v>4.6916792100076363E-2</c:v>
                </c:pt>
                <c:pt idx="22">
                  <c:v>5.8580657810627788E-2</c:v>
                </c:pt>
                <c:pt idx="23">
                  <c:v>4.9219563966266727E-2</c:v>
                </c:pt>
                <c:pt idx="24">
                  <c:v>3.6898477810384876E-2</c:v>
                </c:pt>
                <c:pt idx="25">
                  <c:v>5.0705656109597895E-2</c:v>
                </c:pt>
                <c:pt idx="26">
                  <c:v>6.7727197550033938E-2</c:v>
                </c:pt>
                <c:pt idx="27">
                  <c:v>5.6122749016728132E-2</c:v>
                </c:pt>
                <c:pt idx="28">
                  <c:v>5.228486855266018E-2</c:v>
                </c:pt>
                <c:pt idx="29">
                  <c:v>7.6046345401250187E-2</c:v>
                </c:pt>
                <c:pt idx="30">
                  <c:v>9.0247760935285137E-2</c:v>
                </c:pt>
                <c:pt idx="31">
                  <c:v>9.507454854620212E-2</c:v>
                </c:pt>
                <c:pt idx="32">
                  <c:v>0.1735052755657889</c:v>
                </c:pt>
                <c:pt idx="33">
                  <c:v>0.33200127067152385</c:v>
                </c:pt>
                <c:pt idx="34">
                  <c:v>0.37720829275011247</c:v>
                </c:pt>
                <c:pt idx="35">
                  <c:v>0.416214215695419</c:v>
                </c:pt>
                <c:pt idx="36">
                  <c:v>0.75417270026914396</c:v>
                </c:pt>
                <c:pt idx="37">
                  <c:v>1.1286465461878512</c:v>
                </c:pt>
                <c:pt idx="38">
                  <c:v>1.2123622614728455</c:v>
                </c:pt>
                <c:pt idx="39">
                  <c:v>1.7906434509860365</c:v>
                </c:pt>
                <c:pt idx="40">
                  <c:v>2.8530502433001068</c:v>
                </c:pt>
                <c:pt idx="41">
                  <c:v>2.6655388746727193</c:v>
                </c:pt>
                <c:pt idx="42">
                  <c:v>2.2180425491265159</c:v>
                </c:pt>
                <c:pt idx="43">
                  <c:v>3.2562067357913147</c:v>
                </c:pt>
                <c:pt idx="44">
                  <c:v>4.2133730224430348</c:v>
                </c:pt>
                <c:pt idx="45">
                  <c:v>3.466902001259125</c:v>
                </c:pt>
                <c:pt idx="46">
                  <c:v>3.381096744806583</c:v>
                </c:pt>
                <c:pt idx="47">
                  <c:v>4.0073511898477987</c:v>
                </c:pt>
                <c:pt idx="48">
                  <c:v>3.036363839122715</c:v>
                </c:pt>
                <c:pt idx="49">
                  <c:v>1.9867839541408452</c:v>
                </c:pt>
                <c:pt idx="50">
                  <c:v>2.3579607465592889</c:v>
                </c:pt>
                <c:pt idx="51">
                  <c:v>2.742228475186884</c:v>
                </c:pt>
                <c:pt idx="52">
                  <c:v>2.0565593364690535</c:v>
                </c:pt>
                <c:pt idx="53">
                  <c:v>1.8179704363997347</c:v>
                </c:pt>
                <c:pt idx="54">
                  <c:v>2.4986487976171112</c:v>
                </c:pt>
                <c:pt idx="55">
                  <c:v>2.6497184954678406</c:v>
                </c:pt>
                <c:pt idx="56">
                  <c:v>2.3247021723189434</c:v>
                </c:pt>
                <c:pt idx="57">
                  <c:v>3.3070806775178325</c:v>
                </c:pt>
                <c:pt idx="58">
                  <c:v>4.6378881833260364</c:v>
                </c:pt>
                <c:pt idx="59">
                  <c:v>3.7574443094977443</c:v>
                </c:pt>
                <c:pt idx="60">
                  <c:v>2.9809982371007573</c:v>
                </c:pt>
                <c:pt idx="61">
                  <c:v>3.9506601670249664</c:v>
                </c:pt>
                <c:pt idx="62">
                  <c:v>4.466909187555574</c:v>
                </c:pt>
                <c:pt idx="63">
                  <c:v>3.8043350890934264</c:v>
                </c:pt>
                <c:pt idx="64">
                  <c:v>4.6107036762507745</c:v>
                </c:pt>
                <c:pt idx="65">
                  <c:v>6.0020607494758993</c:v>
                </c:pt>
                <c:pt idx="66">
                  <c:v>4.5048278395898596</c:v>
                </c:pt>
                <c:pt idx="67">
                  <c:v>2.9517353885189124</c:v>
                </c:pt>
                <c:pt idx="68">
                  <c:v>3.3197870712416444</c:v>
                </c:pt>
                <c:pt idx="69">
                  <c:v>3.2265689094637726</c:v>
                </c:pt>
                <c:pt idx="70">
                  <c:v>1.9837859650399203</c:v>
                </c:pt>
                <c:pt idx="71">
                  <c:v>1.4369644208218058</c:v>
                </c:pt>
                <c:pt idx="72">
                  <c:v>1.2287746146109095</c:v>
                </c:pt>
                <c:pt idx="73">
                  <c:v>0.65209080924369145</c:v>
                </c:pt>
                <c:pt idx="74">
                  <c:v>0.29425459593111836</c:v>
                </c:pt>
                <c:pt idx="75">
                  <c:v>0.24013055138274111</c:v>
                </c:pt>
                <c:pt idx="76">
                  <c:v>0.19216925640271271</c:v>
                </c:pt>
                <c:pt idx="77">
                  <c:v>0.10065132063884567</c:v>
                </c:pt>
                <c:pt idx="78">
                  <c:v>6.4112614891118427E-2</c:v>
                </c:pt>
                <c:pt idx="79">
                  <c:v>6.5440707230798159E-2</c:v>
                </c:pt>
                <c:pt idx="80">
                  <c:v>5.3862215690107913E-2</c:v>
                </c:pt>
                <c:pt idx="81">
                  <c:v>3.9306454648893693E-2</c:v>
                </c:pt>
                <c:pt idx="82">
                  <c:v>5.0117755275182106E-2</c:v>
                </c:pt>
                <c:pt idx="83">
                  <c:v>6.6046772037948731E-2</c:v>
                </c:pt>
                <c:pt idx="84">
                  <c:v>5.1748580268955791E-2</c:v>
                </c:pt>
                <c:pt idx="85">
                  <c:v>3.9989417173471646E-2</c:v>
                </c:pt>
                <c:pt idx="86">
                  <c:v>5.0235997124690325E-2</c:v>
                </c:pt>
                <c:pt idx="87">
                  <c:v>5.2590489411493184E-2</c:v>
                </c:pt>
                <c:pt idx="88">
                  <c:v>4.206148905725348E-2</c:v>
                </c:pt>
                <c:pt idx="89">
                  <c:v>4.9678292270140173E-2</c:v>
                </c:pt>
                <c:pt idx="90">
                  <c:v>6.5024173995137866E-2</c:v>
                </c:pt>
                <c:pt idx="91">
                  <c:v>5.1148296591312085E-2</c:v>
                </c:pt>
                <c:pt idx="92">
                  <c:v>3.6957542193837428E-2</c:v>
                </c:pt>
                <c:pt idx="93">
                  <c:v>4.8081733136889973E-2</c:v>
                </c:pt>
                <c:pt idx="94">
                  <c:v>5.7304298728915404E-2</c:v>
                </c:pt>
                <c:pt idx="95">
                  <c:v>4.6570068631349659E-2</c:v>
                </c:pt>
                <c:pt idx="96">
                  <c:v>4.7960388773568667E-2</c:v>
                </c:pt>
                <c:pt idx="97">
                  <c:v>6.1022880654815204E-2</c:v>
                </c:pt>
                <c:pt idx="98">
                  <c:v>4.9987171758582513E-2</c:v>
                </c:pt>
                <c:pt idx="99">
                  <c:v>3.6066179861891118E-2</c:v>
                </c:pt>
                <c:pt idx="100">
                  <c:v>4.8139867653871987E-2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Sheet1!$I$10</c15:sqref>
                        </c15:formulaRef>
                      </c:ext>
                    </c:extLst>
                    <c:strCache>
                      <c:ptCount val="1"/>
                      <c:pt idx="0">
                        <c:v>10*f(x)g(x)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2ECB-425B-B5B3-8FE18CCDF7FC}"/>
            </c:ext>
          </c:extLst>
        </c:ser>
        <c:ser>
          <c:idx val="2"/>
          <c:order val="3"/>
          <c:spPr>
            <a:ln w="63500" cap="rnd">
              <a:solidFill>
                <a:schemeClr val="accent6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Sheet1!$P$11:$P$111</c:f>
              <c:numCache>
                <c:formatCode>General</c:formatCode>
                <c:ptCount val="101"/>
                <c:pt idx="0">
                  <c:v>0.1</c:v>
                </c:pt>
                <c:pt idx="1">
                  <c:v>0.10000000000000006</c:v>
                </c:pt>
                <c:pt idx="2">
                  <c:v>0.10000000000000031</c:v>
                </c:pt>
                <c:pt idx="3">
                  <c:v>0.10000000000000173</c:v>
                </c:pt>
                <c:pt idx="4">
                  <c:v>0.100000000000009</c:v>
                </c:pt>
                <c:pt idx="5">
                  <c:v>0.10000000000004547</c:v>
                </c:pt>
                <c:pt idx="6">
                  <c:v>0.10000000000022076</c:v>
                </c:pt>
                <c:pt idx="7">
                  <c:v>0.10000000000102974</c:v>
                </c:pt>
                <c:pt idx="8">
                  <c:v>0.10000000000461498</c:v>
                </c:pt>
                <c:pt idx="9">
                  <c:v>0.10000000001987192</c:v>
                </c:pt>
                <c:pt idx="10">
                  <c:v>0.10000000008221249</c:v>
                </c:pt>
                <c:pt idx="11">
                  <c:v>0.10000000032678655</c:v>
                </c:pt>
                <c:pt idx="12">
                  <c:v>0.100000001248012</c:v>
                </c:pt>
                <c:pt idx="13">
                  <c:v>0.10000000457932626</c:v>
                </c:pt>
                <c:pt idx="14">
                  <c:v>0.10000001614405518</c:v>
                </c:pt>
                <c:pt idx="15">
                  <c:v>0.10000005468294565</c:v>
                </c:pt>
                <c:pt idx="16">
                  <c:v>0.10000017795876767</c:v>
                </c:pt>
                <c:pt idx="17">
                  <c:v>0.10000055643584502</c:v>
                </c:pt>
                <c:pt idx="18">
                  <c:v>0.10000167162566011</c:v>
                </c:pt>
                <c:pt idx="19">
                  <c:v>0.10000482493181023</c:v>
                </c:pt>
                <c:pt idx="20">
                  <c:v>0.10001338047563262</c:v>
                </c:pt>
                <c:pt idx="21">
                  <c:v>0.1000356516918193</c:v>
                </c:pt>
                <c:pt idx="22">
                  <c:v>0.10009126766858939</c:v>
                </c:pt>
                <c:pt idx="23">
                  <c:v>0.10022448224161049</c:v>
                </c:pt>
                <c:pt idx="24">
                  <c:v>0.10053048760980887</c:v>
                </c:pt>
                <c:pt idx="25">
                  <c:v>0.10120447203188397</c:v>
                </c:pt>
                <c:pt idx="26">
                  <c:v>0.10262752233212315</c:v>
                </c:pt>
                <c:pt idx="27">
                  <c:v>0.10550711737102396</c:v>
                </c:pt>
                <c:pt idx="28">
                  <c:v>0.11108997251625721</c:v>
                </c:pt>
                <c:pt idx="29">
                  <c:v>0.12145679381318358</c:v>
                </c:pt>
                <c:pt idx="30">
                  <c:v>0.13988663570744217</c:v>
                </c:pt>
                <c:pt idx="31">
                  <c:v>0.17123906424682062</c:v>
                </c:pt>
                <c:pt idx="32">
                  <c:v>0.22224672310317803</c:v>
                </c:pt>
                <c:pt idx="33">
                  <c:v>0.30155077265364305</c:v>
                </c:pt>
                <c:pt idx="34">
                  <c:v>0.41927133561649033</c:v>
                </c:pt>
                <c:pt idx="35">
                  <c:v>0.58591869862143064</c:v>
                </c:pt>
                <c:pt idx="36">
                  <c:v>0.81055142472535557</c:v>
                </c:pt>
                <c:pt idx="37">
                  <c:v>1.0982875122178655</c:v>
                </c:pt>
                <c:pt idx="38">
                  <c:v>1.4475471912948845</c:v>
                </c:pt>
                <c:pt idx="39">
                  <c:v>1.8476744978521682</c:v>
                </c:pt>
                <c:pt idx="40">
                  <c:v>2.2777365354548111</c:v>
                </c:pt>
                <c:pt idx="41">
                  <c:v>2.7072240432070256</c:v>
                </c:pt>
                <c:pt idx="42">
                  <c:v>3.0990217229410564</c:v>
                </c:pt>
                <c:pt idx="43">
                  <c:v>3.4144324743279144</c:v>
                </c:pt>
                <c:pt idx="44">
                  <c:v>3.619388890308965</c:v>
                </c:pt>
                <c:pt idx="45">
                  <c:v>3.6904972492074348</c:v>
                </c:pt>
                <c:pt idx="46">
                  <c:v>3.6194408277360992</c:v>
                </c:pt>
                <c:pt idx="47">
                  <c:v>3.4146110798173637</c:v>
                </c:pt>
                <c:pt idx="48">
                  <c:v>3.0995582606872865</c:v>
                </c:pt>
                <c:pt idx="49">
                  <c:v>2.7087295648932006</c:v>
                </c:pt>
                <c:pt idx="50">
                  <c:v>2.2817032220989244</c:v>
                </c:pt>
                <c:pt idx="51">
                  <c:v>1.8574921751681817</c:v>
                </c:pt>
                <c:pt idx="52">
                  <c:v>1.4703739813663266</c:v>
                </c:pt>
                <c:pt idx="53">
                  <c:v>1.1481458067494024</c:v>
                </c:pt>
                <c:pt idx="54">
                  <c:v>0.91285400285094642</c:v>
                </c:pt>
                <c:pt idx="55">
                  <c:v>0.7831120791713384</c:v>
                </c:pt>
                <c:pt idx="56">
                  <c:v>0.77634241876734145</c:v>
                </c:pt>
                <c:pt idx="57">
                  <c:v>0.90894914592695031</c:v>
                </c:pt>
                <c:pt idx="58">
                  <c:v>1.1928665599014232</c:v>
                </c:pt>
                <c:pt idx="59">
                  <c:v>1.6283120154880992</c:v>
                </c:pt>
                <c:pt idx="60">
                  <c:v>2.194688846333936</c:v>
                </c:pt>
                <c:pt idx="61">
                  <c:v>2.8436274446535439</c:v>
                </c:pt>
                <c:pt idx="62">
                  <c:v>3.4988860842578053</c:v>
                </c:pt>
                <c:pt idx="63">
                  <c:v>4.0662420434693924</c:v>
                </c:pt>
                <c:pt idx="64">
                  <c:v>4.4526438363641772</c:v>
                </c:pt>
                <c:pt idx="65">
                  <c:v>4.5893051265480027</c:v>
                </c:pt>
                <c:pt idx="66">
                  <c:v>4.4505468016418623</c:v>
                </c:pt>
                <c:pt idx="67">
                  <c:v>4.0609594083399791</c:v>
                </c:pt>
                <c:pt idx="68">
                  <c:v>3.4878873794101373</c:v>
                </c:pt>
                <c:pt idx="69">
                  <c:v>2.8222063025321873</c:v>
                </c:pt>
                <c:pt idx="70">
                  <c:v>2.1548155911021332</c:v>
                </c:pt>
                <c:pt idx="71">
                  <c:v>1.5570777761730956</c:v>
                </c:pt>
                <c:pt idx="72">
                  <c:v>1.070621508423917</c:v>
                </c:pt>
                <c:pt idx="73">
                  <c:v>0.70739892970921203</c:v>
                </c:pt>
                <c:pt idx="74">
                  <c:v>0.45707126111002677</c:v>
                </c:pt>
                <c:pt idx="75">
                  <c:v>0.29719343523559211</c:v>
                </c:pt>
                <c:pt idx="76">
                  <c:v>0.2023025942869546</c:v>
                </c:pt>
                <c:pt idx="77">
                  <c:v>0.14985829921362886</c:v>
                </c:pt>
                <c:pt idx="78">
                  <c:v>0.1228267918926344</c:v>
                </c:pt>
                <c:pt idx="79">
                  <c:v>0.10981768064605132</c:v>
                </c:pt>
                <c:pt idx="80">
                  <c:v>0.10396670150884624</c:v>
                </c:pt>
                <c:pt idx="81">
                  <c:v>0.10150559005972687</c:v>
                </c:pt>
                <c:pt idx="82">
                  <c:v>0.10053683466570354</c:v>
                </c:pt>
                <c:pt idx="83">
                  <c:v>0.10017981708848243</c:v>
                </c:pt>
                <c:pt idx="84">
                  <c:v>0.10005658195721742</c:v>
                </c:pt>
                <c:pt idx="85">
                  <c:v>0.10001672559458624</c:v>
                </c:pt>
                <c:pt idx="86">
                  <c:v>0.10000464452987121</c:v>
                </c:pt>
                <c:pt idx="87">
                  <c:v>0.10000121159800651</c:v>
                </c:pt>
                <c:pt idx="88">
                  <c:v>0.10000029691486072</c:v>
                </c:pt>
                <c:pt idx="89">
                  <c:v>0.10000006835368212</c:v>
                </c:pt>
                <c:pt idx="90">
                  <c:v>0.10000001478252046</c:v>
                </c:pt>
                <c:pt idx="91">
                  <c:v>0.10000000300325119</c:v>
                </c:pt>
                <c:pt idx="92">
                  <c:v>0.10000000057318052</c:v>
                </c:pt>
                <c:pt idx="93">
                  <c:v>0.10000000010276561</c:v>
                </c:pt>
                <c:pt idx="94">
                  <c:v>0.10000000001730855</c:v>
                </c:pt>
                <c:pt idx="95">
                  <c:v>0.10000000000273862</c:v>
                </c:pt>
                <c:pt idx="96">
                  <c:v>0.10000000000040707</c:v>
                </c:pt>
                <c:pt idx="97">
                  <c:v>0.10000000000005685</c:v>
                </c:pt>
                <c:pt idx="98">
                  <c:v>0.10000000000000746</c:v>
                </c:pt>
                <c:pt idx="99">
                  <c:v>0.10000000000000092</c:v>
                </c:pt>
                <c:pt idx="100">
                  <c:v>0.10000000000000012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Sheet1!$P$10</c15:sqref>
                        </c15:formulaRef>
                      </c:ext>
                    </c:extLst>
                    <c:strCache>
                      <c:ptCount val="1"/>
                      <c:pt idx="0">
                        <c:v>(pdf_f(x) + pdf_g(x))/2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3-2ECB-425B-B5B3-8FE18CCDF7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434656"/>
        <c:axId val="211435216"/>
      </c:scatterChart>
      <c:valAx>
        <c:axId val="21143465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35216"/>
        <c:crosses val="autoZero"/>
        <c:crossBetween val="midCat"/>
      </c:valAx>
      <c:valAx>
        <c:axId val="21143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346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38100" cap="rnd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Sheet1!$E$11:$E$111</c:f>
              <c:numCache>
                <c:formatCode>General</c:formatCode>
                <c:ptCount val="101"/>
                <c:pt idx="0">
                  <c:v>0.10000000000000002</c:v>
                </c:pt>
                <c:pt idx="1">
                  <c:v>0.10000000000000012</c:v>
                </c:pt>
                <c:pt idx="2">
                  <c:v>0.10000000000000063</c:v>
                </c:pt>
                <c:pt idx="3">
                  <c:v>0.10000000000000343</c:v>
                </c:pt>
                <c:pt idx="4">
                  <c:v>0.10000000000001801</c:v>
                </c:pt>
                <c:pt idx="5">
                  <c:v>0.10000000000009095</c:v>
                </c:pt>
                <c:pt idx="6">
                  <c:v>0.10000000000044151</c:v>
                </c:pt>
                <c:pt idx="7">
                  <c:v>0.10000000000205948</c:v>
                </c:pt>
                <c:pt idx="8">
                  <c:v>0.10000000000922996</c:v>
                </c:pt>
                <c:pt idx="9">
                  <c:v>0.10000000003974382</c:v>
                </c:pt>
                <c:pt idx="10">
                  <c:v>0.10000000016442498</c:v>
                </c:pt>
                <c:pt idx="11">
                  <c:v>0.10000000065357308</c:v>
                </c:pt>
                <c:pt idx="12">
                  <c:v>0.10000000249602399</c:v>
                </c:pt>
                <c:pt idx="13">
                  <c:v>0.10000000915865251</c:v>
                </c:pt>
                <c:pt idx="14">
                  <c:v>0.10000003228811034</c:v>
                </c:pt>
                <c:pt idx="15">
                  <c:v>0.10000010936589131</c:v>
                </c:pt>
                <c:pt idx="16">
                  <c:v>0.10000035591753532</c:v>
                </c:pt>
                <c:pt idx="17">
                  <c:v>0.10000111287169003</c:v>
                </c:pt>
                <c:pt idx="18">
                  <c:v>0.10000334325132021</c:v>
                </c:pt>
                <c:pt idx="19">
                  <c:v>0.10000964986362046</c:v>
                </c:pt>
                <c:pt idx="20">
                  <c:v>0.10002676095126523</c:v>
                </c:pt>
                <c:pt idx="21">
                  <c:v>0.10007130338363858</c:v>
                </c:pt>
                <c:pt idx="22">
                  <c:v>0.10018253533717877</c:v>
                </c:pt>
                <c:pt idx="23">
                  <c:v>0.10044896448322096</c:v>
                </c:pt>
                <c:pt idx="24">
                  <c:v>0.10106097521961772</c:v>
                </c:pt>
                <c:pt idx="25">
                  <c:v>0.10240894406376794</c:v>
                </c:pt>
                <c:pt idx="26">
                  <c:v>0.10525504466424629</c:v>
                </c:pt>
                <c:pt idx="27">
                  <c:v>0.11101423474204791</c:v>
                </c:pt>
                <c:pt idx="28">
                  <c:v>0.12217994503251441</c:v>
                </c:pt>
                <c:pt idx="29">
                  <c:v>0.14291358762636713</c:v>
                </c:pt>
                <c:pt idx="30">
                  <c:v>0.17977327141488414</c:v>
                </c:pt>
                <c:pt idx="31">
                  <c:v>0.24247812849363937</c:v>
                </c:pt>
                <c:pt idx="32">
                  <c:v>0.34449344620634115</c:v>
                </c:pt>
                <c:pt idx="33">
                  <c:v>0.50310154530717244</c:v>
                </c:pt>
                <c:pt idx="34">
                  <c:v>0.73854267123216655</c:v>
                </c:pt>
                <c:pt idx="35">
                  <c:v>1.071837397237384</c:v>
                </c:pt>
                <c:pt idx="36">
                  <c:v>1.5211028494160941</c:v>
                </c:pt>
                <c:pt idx="37">
                  <c:v>2.0965750242301997</c:v>
                </c:pt>
                <c:pt idx="38">
                  <c:v>2.7950943814434082</c:v>
                </c:pt>
                <c:pt idx="39">
                  <c:v>3.5953489896978339</c:v>
                </c:pt>
                <c:pt idx="40">
                  <c:v>4.4554730413445816</c:v>
                </c:pt>
                <c:pt idx="41">
                  <c:v>5.314447949706687</c:v>
                </c:pt>
                <c:pt idx="42">
                  <c:v>6.0980428520523917</c:v>
                </c:pt>
                <c:pt idx="43">
                  <c:v>6.7288625254598191</c:v>
                </c:pt>
                <c:pt idx="44">
                  <c:v>7.1387684915582055</c:v>
                </c:pt>
                <c:pt idx="45">
                  <c:v>7.2809610472257882</c:v>
                </c:pt>
                <c:pt idx="46">
                  <c:v>7.1387684915582055</c:v>
                </c:pt>
                <c:pt idx="47">
                  <c:v>6.7288625254598218</c:v>
                </c:pt>
                <c:pt idx="48">
                  <c:v>6.0980428520523962</c:v>
                </c:pt>
                <c:pt idx="49">
                  <c:v>5.3144479497066914</c:v>
                </c:pt>
                <c:pt idx="50">
                  <c:v>4.4554730413445816</c:v>
                </c:pt>
                <c:pt idx="51">
                  <c:v>3.5953489896978339</c:v>
                </c:pt>
                <c:pt idx="52">
                  <c:v>2.7950943814434082</c:v>
                </c:pt>
                <c:pt idx="53">
                  <c:v>2.0965750242301997</c:v>
                </c:pt>
                <c:pt idx="54">
                  <c:v>1.5211028494160941</c:v>
                </c:pt>
                <c:pt idx="55">
                  <c:v>1.071837397237384</c:v>
                </c:pt>
                <c:pt idx="56">
                  <c:v>0.73854267123216466</c:v>
                </c:pt>
                <c:pt idx="57">
                  <c:v>0.50310154530717344</c:v>
                </c:pt>
                <c:pt idx="58">
                  <c:v>0.34449344620634192</c:v>
                </c:pt>
                <c:pt idx="59">
                  <c:v>0.24247812849363981</c:v>
                </c:pt>
                <c:pt idx="60">
                  <c:v>0.17977327141488442</c:v>
                </c:pt>
                <c:pt idx="61">
                  <c:v>0.1429135876263673</c:v>
                </c:pt>
                <c:pt idx="62">
                  <c:v>0.12217994503251441</c:v>
                </c:pt>
                <c:pt idx="63">
                  <c:v>0.11101423474204791</c:v>
                </c:pt>
                <c:pt idx="64">
                  <c:v>0.10525504466424629</c:v>
                </c:pt>
                <c:pt idx="65">
                  <c:v>0.10240894406376794</c:v>
                </c:pt>
                <c:pt idx="66">
                  <c:v>0.10106097521961772</c:v>
                </c:pt>
                <c:pt idx="67">
                  <c:v>0.10044896448322096</c:v>
                </c:pt>
                <c:pt idx="68">
                  <c:v>0.10018253533717876</c:v>
                </c:pt>
                <c:pt idx="69">
                  <c:v>0.10007130338363858</c:v>
                </c:pt>
                <c:pt idx="70">
                  <c:v>0.10002676095126523</c:v>
                </c:pt>
                <c:pt idx="71">
                  <c:v>0.10000964986362046</c:v>
                </c:pt>
                <c:pt idx="72">
                  <c:v>0.10000334325132021</c:v>
                </c:pt>
                <c:pt idx="73">
                  <c:v>0.10000111287169003</c:v>
                </c:pt>
                <c:pt idx="74">
                  <c:v>0.10000035591753532</c:v>
                </c:pt>
                <c:pt idx="75">
                  <c:v>0.10000010936589131</c:v>
                </c:pt>
                <c:pt idx="76">
                  <c:v>0.10000003228811034</c:v>
                </c:pt>
                <c:pt idx="77">
                  <c:v>0.10000000915865251</c:v>
                </c:pt>
                <c:pt idx="78">
                  <c:v>0.10000000249602399</c:v>
                </c:pt>
                <c:pt idx="79">
                  <c:v>0.10000000065357308</c:v>
                </c:pt>
                <c:pt idx="80">
                  <c:v>0.10000000016442498</c:v>
                </c:pt>
                <c:pt idx="81">
                  <c:v>0.10000000003974382</c:v>
                </c:pt>
                <c:pt idx="82">
                  <c:v>0.10000000000922996</c:v>
                </c:pt>
                <c:pt idx="83">
                  <c:v>0.10000000000205948</c:v>
                </c:pt>
                <c:pt idx="84">
                  <c:v>0.10000000000044151</c:v>
                </c:pt>
                <c:pt idx="85">
                  <c:v>0.10000000000009095</c:v>
                </c:pt>
                <c:pt idx="86">
                  <c:v>0.10000000000001801</c:v>
                </c:pt>
                <c:pt idx="87">
                  <c:v>0.10000000000000343</c:v>
                </c:pt>
                <c:pt idx="88">
                  <c:v>0.10000000000000063</c:v>
                </c:pt>
                <c:pt idx="89">
                  <c:v>0.10000000000000012</c:v>
                </c:pt>
                <c:pt idx="90">
                  <c:v>0.10000000000000002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Sheet1!$E$10</c15:sqref>
                        </c15:formulaRef>
                      </c:ext>
                    </c:extLst>
                    <c:strCache>
                      <c:ptCount val="1"/>
                      <c:pt idx="0">
                        <c:v>pdf_f(x)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FB74-47DB-8A2C-27193AE00CA4}"/>
            </c:ext>
          </c:extLst>
        </c:ser>
        <c:ser>
          <c:idx val="1"/>
          <c:order val="1"/>
          <c:spPr>
            <a:ln w="38100" cap="rnd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Sheet1!$F$11:$F$111</c:f>
              <c:numCache>
                <c:formatCode>General</c:formatCode>
                <c:ptCount val="10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0.10000000000000003</c:v>
                </c:pt>
                <c:pt idx="30">
                  <c:v>0.10000000000000021</c:v>
                </c:pt>
                <c:pt idx="31">
                  <c:v>0.10000000000000184</c:v>
                </c:pt>
                <c:pt idx="32">
                  <c:v>0.10000000000001491</c:v>
                </c:pt>
                <c:pt idx="33">
                  <c:v>0.10000000000011368</c:v>
                </c:pt>
                <c:pt idx="34">
                  <c:v>0.10000000000081412</c:v>
                </c:pt>
                <c:pt idx="35">
                  <c:v>0.10000000000547722</c:v>
                </c:pt>
                <c:pt idx="36">
                  <c:v>0.10000000003461711</c:v>
                </c:pt>
                <c:pt idx="37">
                  <c:v>0.10000000020553121</c:v>
                </c:pt>
                <c:pt idx="38">
                  <c:v>0.10000000114636104</c:v>
                </c:pt>
                <c:pt idx="39">
                  <c:v>0.10000000600650238</c:v>
                </c:pt>
                <c:pt idx="40">
                  <c:v>0.10000002956504092</c:v>
                </c:pt>
                <c:pt idx="41">
                  <c:v>0.10000013670736413</c:v>
                </c:pt>
                <c:pt idx="42">
                  <c:v>0.1000005938297208</c:v>
                </c:pt>
                <c:pt idx="43">
                  <c:v>0.10000242319600958</c:v>
                </c:pt>
                <c:pt idx="44">
                  <c:v>0.10000928905972442</c:v>
                </c:pt>
                <c:pt idx="45">
                  <c:v>0.10003345118908152</c:v>
                </c:pt>
                <c:pt idx="46">
                  <c:v>0.10011316391399333</c:v>
                </c:pt>
                <c:pt idx="47">
                  <c:v>0.10035963417490537</c:v>
                </c:pt>
                <c:pt idx="48">
                  <c:v>0.10107366932217711</c:v>
                </c:pt>
                <c:pt idx="49">
                  <c:v>0.10301118007970991</c:v>
                </c:pt>
                <c:pt idx="50">
                  <c:v>0.10793340285326751</c:v>
                </c:pt>
                <c:pt idx="51">
                  <c:v>0.11963536063852959</c:v>
                </c:pt>
                <c:pt idx="52">
                  <c:v>0.1456535812892448</c:v>
                </c:pt>
                <c:pt idx="53">
                  <c:v>0.19971658926860519</c:v>
                </c:pt>
                <c:pt idx="54">
                  <c:v>0.30460515628579887</c:v>
                </c:pt>
                <c:pt idx="55">
                  <c:v>0.49438676110529289</c:v>
                </c:pt>
                <c:pt idx="56">
                  <c:v>0.81414216630251823</c:v>
                </c:pt>
                <c:pt idx="57">
                  <c:v>1.3147967465467272</c:v>
                </c:pt>
                <c:pt idx="58">
                  <c:v>2.0412396735965044</c:v>
                </c:pt>
                <c:pt idx="59">
                  <c:v>3.0141459024825585</c:v>
                </c:pt>
                <c:pt idx="60">
                  <c:v>4.2096044212529877</c:v>
                </c:pt>
                <c:pt idx="61">
                  <c:v>5.5443413016807206</c:v>
                </c:pt>
                <c:pt idx="62">
                  <c:v>6.8755922234830962</c:v>
                </c:pt>
                <c:pt idx="63">
                  <c:v>8.0214698521967378</c:v>
                </c:pt>
                <c:pt idx="64">
                  <c:v>8.8000326280641072</c:v>
                </c:pt>
                <c:pt idx="65">
                  <c:v>9.0762013090322373</c:v>
                </c:pt>
                <c:pt idx="66">
                  <c:v>8.8000326280641072</c:v>
                </c:pt>
                <c:pt idx="67">
                  <c:v>8.0214698521967378</c:v>
                </c:pt>
                <c:pt idx="68">
                  <c:v>6.8755922234830962</c:v>
                </c:pt>
                <c:pt idx="69">
                  <c:v>5.5443413016807357</c:v>
                </c:pt>
                <c:pt idx="70">
                  <c:v>4.209604421253001</c:v>
                </c:pt>
                <c:pt idx="71">
                  <c:v>3.014145902482571</c:v>
                </c:pt>
                <c:pt idx="72">
                  <c:v>2.0412396735965137</c:v>
                </c:pt>
                <c:pt idx="73">
                  <c:v>1.3147967465467341</c:v>
                </c:pt>
                <c:pt idx="74">
                  <c:v>0.81414216630251823</c:v>
                </c:pt>
                <c:pt idx="75">
                  <c:v>0.49438676110529289</c:v>
                </c:pt>
                <c:pt idx="76">
                  <c:v>0.30460515628579887</c:v>
                </c:pt>
                <c:pt idx="77">
                  <c:v>0.19971658926860519</c:v>
                </c:pt>
                <c:pt idx="78">
                  <c:v>0.1456535812892448</c:v>
                </c:pt>
                <c:pt idx="79">
                  <c:v>0.11963536063852959</c:v>
                </c:pt>
                <c:pt idx="80">
                  <c:v>0.10793340285326751</c:v>
                </c:pt>
                <c:pt idx="81">
                  <c:v>0.10301118007970991</c:v>
                </c:pt>
                <c:pt idx="82">
                  <c:v>0.10107366932217712</c:v>
                </c:pt>
                <c:pt idx="83">
                  <c:v>0.10035963417490538</c:v>
                </c:pt>
                <c:pt idx="84">
                  <c:v>0.10011316391399333</c:v>
                </c:pt>
                <c:pt idx="85">
                  <c:v>0.10003345118908152</c:v>
                </c:pt>
                <c:pt idx="86">
                  <c:v>0.10000928905972442</c:v>
                </c:pt>
                <c:pt idx="87">
                  <c:v>0.10000242319600958</c:v>
                </c:pt>
                <c:pt idx="88">
                  <c:v>0.1000005938297208</c:v>
                </c:pt>
                <c:pt idx="89">
                  <c:v>0.10000013670736413</c:v>
                </c:pt>
                <c:pt idx="90">
                  <c:v>0.10000002956504092</c:v>
                </c:pt>
                <c:pt idx="91">
                  <c:v>0.10000000600650238</c:v>
                </c:pt>
                <c:pt idx="92">
                  <c:v>0.10000000114636104</c:v>
                </c:pt>
                <c:pt idx="93">
                  <c:v>0.10000000020553121</c:v>
                </c:pt>
                <c:pt idx="94">
                  <c:v>0.10000000003461711</c:v>
                </c:pt>
                <c:pt idx="95">
                  <c:v>0.10000000000547722</c:v>
                </c:pt>
                <c:pt idx="96">
                  <c:v>0.10000000000081412</c:v>
                </c:pt>
                <c:pt idx="97">
                  <c:v>0.10000000000011368</c:v>
                </c:pt>
                <c:pt idx="98">
                  <c:v>0.10000000000001491</c:v>
                </c:pt>
                <c:pt idx="99">
                  <c:v>0.10000000000000184</c:v>
                </c:pt>
                <c:pt idx="100">
                  <c:v>0.10000000000000021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Sheet1!$F$10</c15:sqref>
                        </c15:formulaRef>
                      </c:ext>
                    </c:extLst>
                    <c:strCache>
                      <c:ptCount val="1"/>
                      <c:pt idx="0">
                        <c:v>pdf_g(x)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FB74-47DB-8A2C-27193AE00CA4}"/>
            </c:ext>
          </c:extLst>
        </c:ser>
        <c:ser>
          <c:idx val="4"/>
          <c:order val="2"/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Sheet1!$I$11:$I$111</c:f>
              <c:numCache>
                <c:formatCode>General</c:formatCode>
                <c:ptCount val="101"/>
                <c:pt idx="0">
                  <c:v>5.0000000000000017E-2</c:v>
                </c:pt>
                <c:pt idx="1">
                  <c:v>6.4855352455890858E-2</c:v>
                </c:pt>
                <c:pt idx="2">
                  <c:v>5.0516145835715454E-2</c:v>
                </c:pt>
                <c:pt idx="3">
                  <c:v>4.2154731960809856E-2</c:v>
                </c:pt>
                <c:pt idx="4">
                  <c:v>5.2562451308639069E-2</c:v>
                </c:pt>
                <c:pt idx="5">
                  <c:v>5.0493659260716112E-2</c:v>
                </c:pt>
                <c:pt idx="6">
                  <c:v>3.9789969570375054E-2</c:v>
                </c:pt>
                <c:pt idx="7">
                  <c:v>5.0685845498216198E-2</c:v>
                </c:pt>
                <c:pt idx="8">
                  <c:v>6.5918197439207488E-2</c:v>
                </c:pt>
                <c:pt idx="9">
                  <c:v>5.0689801456717101E-2</c:v>
                </c:pt>
                <c:pt idx="10">
                  <c:v>3.8307640967177925E-2</c:v>
                </c:pt>
                <c:pt idx="11">
                  <c:v>4.9397136966779796E-2</c:v>
                </c:pt>
                <c:pt idx="12">
                  <c:v>5.4557312075747516E-2</c:v>
                </c:pt>
                <c:pt idx="13">
                  <c:v>4.4011160165590493E-2</c:v>
                </c:pt>
                <c:pt idx="14">
                  <c:v>4.9754025241765941E-2</c:v>
                </c:pt>
                <c:pt idx="15">
                  <c:v>6.3414919492920413E-2</c:v>
                </c:pt>
                <c:pt idx="16">
                  <c:v>4.9668664212887133E-2</c:v>
                </c:pt>
                <c:pt idx="17">
                  <c:v>3.6180133713138905E-2</c:v>
                </c:pt>
                <c:pt idx="18">
                  <c:v>4.866082128696772E-2</c:v>
                </c:pt>
                <c:pt idx="19">
                  <c:v>5.9880074248826062E-2</c:v>
                </c:pt>
                <c:pt idx="20">
                  <c:v>4.8038722256906786E-2</c:v>
                </c:pt>
                <c:pt idx="21">
                  <c:v>4.6916792100076363E-2</c:v>
                </c:pt>
                <c:pt idx="22">
                  <c:v>5.8580657810627788E-2</c:v>
                </c:pt>
                <c:pt idx="23">
                  <c:v>4.9219563966266727E-2</c:v>
                </c:pt>
                <c:pt idx="24">
                  <c:v>3.6898477810384876E-2</c:v>
                </c:pt>
                <c:pt idx="25">
                  <c:v>5.0705656109597895E-2</c:v>
                </c:pt>
                <c:pt idx="26">
                  <c:v>6.7727197550033938E-2</c:v>
                </c:pt>
                <c:pt idx="27">
                  <c:v>5.6122749016728132E-2</c:v>
                </c:pt>
                <c:pt idx="28">
                  <c:v>5.228486855266018E-2</c:v>
                </c:pt>
                <c:pt idx="29">
                  <c:v>7.6046345401250187E-2</c:v>
                </c:pt>
                <c:pt idx="30">
                  <c:v>9.0247760935285137E-2</c:v>
                </c:pt>
                <c:pt idx="31">
                  <c:v>9.507454854620212E-2</c:v>
                </c:pt>
                <c:pt idx="32">
                  <c:v>0.1735052755657889</c:v>
                </c:pt>
                <c:pt idx="33">
                  <c:v>0.33200127067152385</c:v>
                </c:pt>
                <c:pt idx="34">
                  <c:v>0.37720829275011247</c:v>
                </c:pt>
                <c:pt idx="35">
                  <c:v>0.416214215695419</c:v>
                </c:pt>
                <c:pt idx="36">
                  <c:v>0.75417270026914396</c:v>
                </c:pt>
                <c:pt idx="37">
                  <c:v>1.1286465461878512</c:v>
                </c:pt>
                <c:pt idx="38">
                  <c:v>1.2123622614728455</c:v>
                </c:pt>
                <c:pt idx="39">
                  <c:v>1.7906434509860365</c:v>
                </c:pt>
                <c:pt idx="40">
                  <c:v>2.8530502433001068</c:v>
                </c:pt>
                <c:pt idx="41">
                  <c:v>2.6655388746727193</c:v>
                </c:pt>
                <c:pt idx="42">
                  <c:v>2.2180425491265159</c:v>
                </c:pt>
                <c:pt idx="43">
                  <c:v>3.2562067357913147</c:v>
                </c:pt>
                <c:pt idx="44">
                  <c:v>4.2133730224430348</c:v>
                </c:pt>
                <c:pt idx="45">
                  <c:v>3.466902001259125</c:v>
                </c:pt>
                <c:pt idx="46">
                  <c:v>3.381096744806583</c:v>
                </c:pt>
                <c:pt idx="47">
                  <c:v>4.0073511898477987</c:v>
                </c:pt>
                <c:pt idx="48">
                  <c:v>3.036363839122715</c:v>
                </c:pt>
                <c:pt idx="49">
                  <c:v>1.9867839541408452</c:v>
                </c:pt>
                <c:pt idx="50">
                  <c:v>2.3579607465592889</c:v>
                </c:pt>
                <c:pt idx="51">
                  <c:v>2.742228475186884</c:v>
                </c:pt>
                <c:pt idx="52">
                  <c:v>2.0565593364690535</c:v>
                </c:pt>
                <c:pt idx="53">
                  <c:v>1.8179704363997347</c:v>
                </c:pt>
                <c:pt idx="54">
                  <c:v>2.4986487976171112</c:v>
                </c:pt>
                <c:pt idx="55">
                  <c:v>2.6497184954678406</c:v>
                </c:pt>
                <c:pt idx="56">
                  <c:v>2.3247021723189434</c:v>
                </c:pt>
                <c:pt idx="57">
                  <c:v>3.3070806775178325</c:v>
                </c:pt>
                <c:pt idx="58">
                  <c:v>4.6378881833260364</c:v>
                </c:pt>
                <c:pt idx="59">
                  <c:v>3.7574443094977443</c:v>
                </c:pt>
                <c:pt idx="60">
                  <c:v>2.9809982371007573</c:v>
                </c:pt>
                <c:pt idx="61">
                  <c:v>3.9506601670249664</c:v>
                </c:pt>
                <c:pt idx="62">
                  <c:v>4.466909187555574</c:v>
                </c:pt>
                <c:pt idx="63">
                  <c:v>3.8043350890934264</c:v>
                </c:pt>
                <c:pt idx="64">
                  <c:v>4.6107036762507745</c:v>
                </c:pt>
                <c:pt idx="65">
                  <c:v>6.0020607494758993</c:v>
                </c:pt>
                <c:pt idx="66">
                  <c:v>4.5048278395898596</c:v>
                </c:pt>
                <c:pt idx="67">
                  <c:v>2.9517353885189124</c:v>
                </c:pt>
                <c:pt idx="68">
                  <c:v>3.3197870712416444</c:v>
                </c:pt>
                <c:pt idx="69">
                  <c:v>3.2265689094637726</c:v>
                </c:pt>
                <c:pt idx="70">
                  <c:v>1.9837859650399203</c:v>
                </c:pt>
                <c:pt idx="71">
                  <c:v>1.4369644208218058</c:v>
                </c:pt>
                <c:pt idx="72">
                  <c:v>1.2287746146109095</c:v>
                </c:pt>
                <c:pt idx="73">
                  <c:v>0.65209080924369145</c:v>
                </c:pt>
                <c:pt idx="74">
                  <c:v>0.29425459593111836</c:v>
                </c:pt>
                <c:pt idx="75">
                  <c:v>0.24013055138274111</c:v>
                </c:pt>
                <c:pt idx="76">
                  <c:v>0.19216925640271271</c:v>
                </c:pt>
                <c:pt idx="77">
                  <c:v>0.10065132063884567</c:v>
                </c:pt>
                <c:pt idx="78">
                  <c:v>6.4112614891118427E-2</c:v>
                </c:pt>
                <c:pt idx="79">
                  <c:v>6.5440707230798159E-2</c:v>
                </c:pt>
                <c:pt idx="80">
                  <c:v>5.3862215690107913E-2</c:v>
                </c:pt>
                <c:pt idx="81">
                  <c:v>3.9306454648893693E-2</c:v>
                </c:pt>
                <c:pt idx="82">
                  <c:v>5.0117755275182106E-2</c:v>
                </c:pt>
                <c:pt idx="83">
                  <c:v>6.6046772037948731E-2</c:v>
                </c:pt>
                <c:pt idx="84">
                  <c:v>5.1748580268955791E-2</c:v>
                </c:pt>
                <c:pt idx="85">
                  <c:v>3.9989417173471646E-2</c:v>
                </c:pt>
                <c:pt idx="86">
                  <c:v>5.0235997124690325E-2</c:v>
                </c:pt>
                <c:pt idx="87">
                  <c:v>5.2590489411493184E-2</c:v>
                </c:pt>
                <c:pt idx="88">
                  <c:v>4.206148905725348E-2</c:v>
                </c:pt>
                <c:pt idx="89">
                  <c:v>4.9678292270140173E-2</c:v>
                </c:pt>
                <c:pt idx="90">
                  <c:v>6.5024173995137866E-2</c:v>
                </c:pt>
                <c:pt idx="91">
                  <c:v>5.1148296591312085E-2</c:v>
                </c:pt>
                <c:pt idx="92">
                  <c:v>3.6957542193837428E-2</c:v>
                </c:pt>
                <c:pt idx="93">
                  <c:v>4.8081733136889973E-2</c:v>
                </c:pt>
                <c:pt idx="94">
                  <c:v>5.7304298728915404E-2</c:v>
                </c:pt>
                <c:pt idx="95">
                  <c:v>4.6570068631349659E-2</c:v>
                </c:pt>
                <c:pt idx="96">
                  <c:v>4.7960388773568667E-2</c:v>
                </c:pt>
                <c:pt idx="97">
                  <c:v>6.1022880654815204E-2</c:v>
                </c:pt>
                <c:pt idx="98">
                  <c:v>4.9987171758582513E-2</c:v>
                </c:pt>
                <c:pt idx="99">
                  <c:v>3.6066179861891118E-2</c:v>
                </c:pt>
                <c:pt idx="100">
                  <c:v>4.8139867653871987E-2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Sheet1!$I$10</c15:sqref>
                        </c15:formulaRef>
                      </c:ext>
                    </c:extLst>
                    <c:strCache>
                      <c:ptCount val="1"/>
                      <c:pt idx="0">
                        <c:v>10*f(x)g(x)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FB74-47DB-8A2C-27193AE00CA4}"/>
            </c:ext>
          </c:extLst>
        </c:ser>
        <c:ser>
          <c:idx val="2"/>
          <c:order val="3"/>
          <c:spPr>
            <a:ln w="63500" cap="rnd">
              <a:solidFill>
                <a:schemeClr val="accent6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Sheet1!$P$11:$P$111</c:f>
              <c:numCache>
                <c:formatCode>General</c:formatCode>
                <c:ptCount val="101"/>
                <c:pt idx="0">
                  <c:v>0.1</c:v>
                </c:pt>
                <c:pt idx="1">
                  <c:v>0.10000000000000006</c:v>
                </c:pt>
                <c:pt idx="2">
                  <c:v>0.10000000000000031</c:v>
                </c:pt>
                <c:pt idx="3">
                  <c:v>0.10000000000000173</c:v>
                </c:pt>
                <c:pt idx="4">
                  <c:v>0.100000000000009</c:v>
                </c:pt>
                <c:pt idx="5">
                  <c:v>0.10000000000004547</c:v>
                </c:pt>
                <c:pt idx="6">
                  <c:v>0.10000000000022076</c:v>
                </c:pt>
                <c:pt idx="7">
                  <c:v>0.10000000000102974</c:v>
                </c:pt>
                <c:pt idx="8">
                  <c:v>0.10000000000461498</c:v>
                </c:pt>
                <c:pt idx="9">
                  <c:v>0.10000000001987192</c:v>
                </c:pt>
                <c:pt idx="10">
                  <c:v>0.10000000008221249</c:v>
                </c:pt>
                <c:pt idx="11">
                  <c:v>0.10000000032678655</c:v>
                </c:pt>
                <c:pt idx="12">
                  <c:v>0.100000001248012</c:v>
                </c:pt>
                <c:pt idx="13">
                  <c:v>0.10000000457932626</c:v>
                </c:pt>
                <c:pt idx="14">
                  <c:v>0.10000001614405518</c:v>
                </c:pt>
                <c:pt idx="15">
                  <c:v>0.10000005468294565</c:v>
                </c:pt>
                <c:pt idx="16">
                  <c:v>0.10000017795876767</c:v>
                </c:pt>
                <c:pt idx="17">
                  <c:v>0.10000055643584502</c:v>
                </c:pt>
                <c:pt idx="18">
                  <c:v>0.10000167162566011</c:v>
                </c:pt>
                <c:pt idx="19">
                  <c:v>0.10000482493181023</c:v>
                </c:pt>
                <c:pt idx="20">
                  <c:v>0.10001338047563262</c:v>
                </c:pt>
                <c:pt idx="21">
                  <c:v>0.1000356516918193</c:v>
                </c:pt>
                <c:pt idx="22">
                  <c:v>0.10009126766858939</c:v>
                </c:pt>
                <c:pt idx="23">
                  <c:v>0.10022448224161049</c:v>
                </c:pt>
                <c:pt idx="24">
                  <c:v>0.10053048760980887</c:v>
                </c:pt>
                <c:pt idx="25">
                  <c:v>0.10120447203188397</c:v>
                </c:pt>
                <c:pt idx="26">
                  <c:v>0.10262752233212315</c:v>
                </c:pt>
                <c:pt idx="27">
                  <c:v>0.10550711737102396</c:v>
                </c:pt>
                <c:pt idx="28">
                  <c:v>0.11108997251625721</c:v>
                </c:pt>
                <c:pt idx="29">
                  <c:v>0.12145679381318358</c:v>
                </c:pt>
                <c:pt idx="30">
                  <c:v>0.13988663570744217</c:v>
                </c:pt>
                <c:pt idx="31">
                  <c:v>0.17123906424682062</c:v>
                </c:pt>
                <c:pt idx="32">
                  <c:v>0.22224672310317803</c:v>
                </c:pt>
                <c:pt idx="33">
                  <c:v>0.30155077265364305</c:v>
                </c:pt>
                <c:pt idx="34">
                  <c:v>0.41927133561649033</c:v>
                </c:pt>
                <c:pt idx="35">
                  <c:v>0.58591869862143064</c:v>
                </c:pt>
                <c:pt idx="36">
                  <c:v>0.81055142472535557</c:v>
                </c:pt>
                <c:pt idx="37">
                  <c:v>1.0982875122178655</c:v>
                </c:pt>
                <c:pt idx="38">
                  <c:v>1.4475471912948845</c:v>
                </c:pt>
                <c:pt idx="39">
                  <c:v>1.8476744978521682</c:v>
                </c:pt>
                <c:pt idx="40">
                  <c:v>2.2777365354548111</c:v>
                </c:pt>
                <c:pt idx="41">
                  <c:v>2.7072240432070256</c:v>
                </c:pt>
                <c:pt idx="42">
                  <c:v>3.0990217229410564</c:v>
                </c:pt>
                <c:pt idx="43">
                  <c:v>3.4144324743279144</c:v>
                </c:pt>
                <c:pt idx="44">
                  <c:v>3.619388890308965</c:v>
                </c:pt>
                <c:pt idx="45">
                  <c:v>3.6904972492074348</c:v>
                </c:pt>
                <c:pt idx="46">
                  <c:v>3.6194408277360992</c:v>
                </c:pt>
                <c:pt idx="47">
                  <c:v>3.4146110798173637</c:v>
                </c:pt>
                <c:pt idx="48">
                  <c:v>3.0995582606872865</c:v>
                </c:pt>
                <c:pt idx="49">
                  <c:v>2.7087295648932006</c:v>
                </c:pt>
                <c:pt idx="50">
                  <c:v>2.2817032220989244</c:v>
                </c:pt>
                <c:pt idx="51">
                  <c:v>1.8574921751681817</c:v>
                </c:pt>
                <c:pt idx="52">
                  <c:v>1.4703739813663266</c:v>
                </c:pt>
                <c:pt idx="53">
                  <c:v>1.1481458067494024</c:v>
                </c:pt>
                <c:pt idx="54">
                  <c:v>0.91285400285094642</c:v>
                </c:pt>
                <c:pt idx="55">
                  <c:v>0.7831120791713384</c:v>
                </c:pt>
                <c:pt idx="56">
                  <c:v>0.77634241876734145</c:v>
                </c:pt>
                <c:pt idx="57">
                  <c:v>0.90894914592695031</c:v>
                </c:pt>
                <c:pt idx="58">
                  <c:v>1.1928665599014232</c:v>
                </c:pt>
                <c:pt idx="59">
                  <c:v>1.6283120154880992</c:v>
                </c:pt>
                <c:pt idx="60">
                  <c:v>2.194688846333936</c:v>
                </c:pt>
                <c:pt idx="61">
                  <c:v>2.8436274446535439</c:v>
                </c:pt>
                <c:pt idx="62">
                  <c:v>3.4988860842578053</c:v>
                </c:pt>
                <c:pt idx="63">
                  <c:v>4.0662420434693924</c:v>
                </c:pt>
                <c:pt idx="64">
                  <c:v>4.4526438363641772</c:v>
                </c:pt>
                <c:pt idx="65">
                  <c:v>4.5893051265480027</c:v>
                </c:pt>
                <c:pt idx="66">
                  <c:v>4.4505468016418623</c:v>
                </c:pt>
                <c:pt idx="67">
                  <c:v>4.0609594083399791</c:v>
                </c:pt>
                <c:pt idx="68">
                  <c:v>3.4878873794101373</c:v>
                </c:pt>
                <c:pt idx="69">
                  <c:v>2.8222063025321873</c:v>
                </c:pt>
                <c:pt idx="70">
                  <c:v>2.1548155911021332</c:v>
                </c:pt>
                <c:pt idx="71">
                  <c:v>1.5570777761730956</c:v>
                </c:pt>
                <c:pt idx="72">
                  <c:v>1.070621508423917</c:v>
                </c:pt>
                <c:pt idx="73">
                  <c:v>0.70739892970921203</c:v>
                </c:pt>
                <c:pt idx="74">
                  <c:v>0.45707126111002677</c:v>
                </c:pt>
                <c:pt idx="75">
                  <c:v>0.29719343523559211</c:v>
                </c:pt>
                <c:pt idx="76">
                  <c:v>0.2023025942869546</c:v>
                </c:pt>
                <c:pt idx="77">
                  <c:v>0.14985829921362886</c:v>
                </c:pt>
                <c:pt idx="78">
                  <c:v>0.1228267918926344</c:v>
                </c:pt>
                <c:pt idx="79">
                  <c:v>0.10981768064605132</c:v>
                </c:pt>
                <c:pt idx="80">
                  <c:v>0.10396670150884624</c:v>
                </c:pt>
                <c:pt idx="81">
                  <c:v>0.10150559005972687</c:v>
                </c:pt>
                <c:pt idx="82">
                  <c:v>0.10053683466570354</c:v>
                </c:pt>
                <c:pt idx="83">
                  <c:v>0.10017981708848243</c:v>
                </c:pt>
                <c:pt idx="84">
                  <c:v>0.10005658195721742</c:v>
                </c:pt>
                <c:pt idx="85">
                  <c:v>0.10001672559458624</c:v>
                </c:pt>
                <c:pt idx="86">
                  <c:v>0.10000464452987121</c:v>
                </c:pt>
                <c:pt idx="87">
                  <c:v>0.10000121159800651</c:v>
                </c:pt>
                <c:pt idx="88">
                  <c:v>0.10000029691486072</c:v>
                </c:pt>
                <c:pt idx="89">
                  <c:v>0.10000006835368212</c:v>
                </c:pt>
                <c:pt idx="90">
                  <c:v>0.10000001478252046</c:v>
                </c:pt>
                <c:pt idx="91">
                  <c:v>0.10000000300325119</c:v>
                </c:pt>
                <c:pt idx="92">
                  <c:v>0.10000000057318052</c:v>
                </c:pt>
                <c:pt idx="93">
                  <c:v>0.10000000010276561</c:v>
                </c:pt>
                <c:pt idx="94">
                  <c:v>0.10000000001730855</c:v>
                </c:pt>
                <c:pt idx="95">
                  <c:v>0.10000000000273862</c:v>
                </c:pt>
                <c:pt idx="96">
                  <c:v>0.10000000000040707</c:v>
                </c:pt>
                <c:pt idx="97">
                  <c:v>0.10000000000005685</c:v>
                </c:pt>
                <c:pt idx="98">
                  <c:v>0.10000000000000746</c:v>
                </c:pt>
                <c:pt idx="99">
                  <c:v>0.10000000000000092</c:v>
                </c:pt>
                <c:pt idx="100">
                  <c:v>0.10000000000000012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Sheet1!$P$10</c15:sqref>
                        </c15:formulaRef>
                      </c:ext>
                    </c:extLst>
                    <c:strCache>
                      <c:ptCount val="1"/>
                      <c:pt idx="0">
                        <c:v>(pdf_f(x) + pdf_g(x))/2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3-FB74-47DB-8A2C-27193AE00CA4}"/>
            </c:ext>
          </c:extLst>
        </c:ser>
        <c:ser>
          <c:idx val="3"/>
          <c:order val="4"/>
          <c:spPr>
            <a:ln w="635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Sheet1!$D$11:$D$111</c:f>
              <c:numCache>
                <c:formatCode>General</c:formatCode>
                <c:ptCount val="1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</c:numCache>
            </c:numRef>
          </c:xVal>
          <c:yVal>
            <c:numRef>
              <c:f>Sheet1!$N$11:$N$111</c:f>
              <c:numCache>
                <c:formatCode>General</c:formatCode>
                <c:ptCount val="101"/>
                <c:pt idx="0">
                  <c:v>0.25000000000000006</c:v>
                </c:pt>
                <c:pt idx="1">
                  <c:v>0.32427676227945407</c:v>
                </c:pt>
                <c:pt idx="2">
                  <c:v>0.25258072917857649</c:v>
                </c:pt>
                <c:pt idx="3">
                  <c:v>0.21077365980404564</c:v>
                </c:pt>
                <c:pt idx="4">
                  <c:v>0.2628122565431717</c:v>
                </c:pt>
                <c:pt idx="5">
                  <c:v>0.25246829630346579</c:v>
                </c:pt>
                <c:pt idx="6">
                  <c:v>0.19894984785143607</c:v>
                </c:pt>
                <c:pt idx="7">
                  <c:v>0.25342922748847135</c:v>
                </c:pt>
                <c:pt idx="8">
                  <c:v>0.32959098718082686</c:v>
                </c:pt>
                <c:pt idx="9">
                  <c:v>0.25344900723322034</c:v>
                </c:pt>
                <c:pt idx="10">
                  <c:v>0.19153820467842128</c:v>
                </c:pt>
                <c:pt idx="11">
                  <c:v>0.246985684026783</c:v>
                </c:pt>
                <c:pt idx="12">
                  <c:v>0.27278655697432858</c:v>
                </c:pt>
                <c:pt idx="13">
                  <c:v>0.22005579075087986</c:v>
                </c:pt>
                <c:pt idx="14">
                  <c:v>0.24877008604724973</c:v>
                </c:pt>
                <c:pt idx="15">
                  <c:v>0.31707442407896708</c:v>
                </c:pt>
                <c:pt idx="16">
                  <c:v>0.24834287911650837</c:v>
                </c:pt>
                <c:pt idx="17">
                  <c:v>0.18089966197513177</c:v>
                </c:pt>
                <c:pt idx="18">
                  <c:v>0.24330003936894945</c:v>
                </c:pt>
                <c:pt idx="19">
                  <c:v>0.29938592607734765</c:v>
                </c:pt>
                <c:pt idx="20">
                  <c:v>0.24016147653668701</c:v>
                </c:pt>
                <c:pt idx="21">
                  <c:v>0.2345003571557335</c:v>
                </c:pt>
                <c:pt idx="22">
                  <c:v>0.29263620680973529</c:v>
                </c:pt>
                <c:pt idx="23">
                  <c:v>0.24554661129410205</c:v>
                </c:pt>
                <c:pt idx="24">
                  <c:v>0.18351884432113633</c:v>
                </c:pt>
                <c:pt idx="25">
                  <c:v>0.25051094626343845</c:v>
                </c:pt>
                <c:pt idx="26">
                  <c:v>0.32996605594187106</c:v>
                </c:pt>
                <c:pt idx="27">
                  <c:v>0.26596664952643967</c:v>
                </c:pt>
                <c:pt idx="28">
                  <c:v>0.23532667876485733</c:v>
                </c:pt>
                <c:pt idx="29">
                  <c:v>0.31305924935833312</c:v>
                </c:pt>
                <c:pt idx="30">
                  <c:v>0.32257463509247808</c:v>
                </c:pt>
                <c:pt idx="31">
                  <c:v>0.27760765034654572</c:v>
                </c:pt>
                <c:pt idx="32">
                  <c:v>0.39034383306798881</c:v>
                </c:pt>
                <c:pt idx="33">
                  <c:v>0.55048983584077205</c:v>
                </c:pt>
                <c:pt idx="34">
                  <c:v>0.44983792201710021</c:v>
                </c:pt>
                <c:pt idx="35">
                  <c:v>0.3551808609920642</c:v>
                </c:pt>
                <c:pt idx="36">
                  <c:v>0.46522199410400472</c:v>
                </c:pt>
                <c:pt idx="37">
                  <c:v>0.51382107764690832</c:v>
                </c:pt>
                <c:pt idx="38">
                  <c:v>0.41876433071185148</c:v>
                </c:pt>
                <c:pt idx="39">
                  <c:v>0.48456680358677151</c:v>
                </c:pt>
                <c:pt idx="40">
                  <c:v>0.62629066156029733</c:v>
                </c:pt>
                <c:pt idx="41">
                  <c:v>0.49230112324118447</c:v>
                </c:pt>
                <c:pt idx="42">
                  <c:v>0.3578617298334929</c:v>
                </c:pt>
                <c:pt idx="43">
                  <c:v>0.47682986268929739</c:v>
                </c:pt>
                <c:pt idx="44">
                  <c:v>0.58205585944694727</c:v>
                </c:pt>
                <c:pt idx="45">
                  <c:v>0.4697066231391544</c:v>
                </c:pt>
                <c:pt idx="46">
                  <c:v>0.46707446063172742</c:v>
                </c:pt>
                <c:pt idx="47">
                  <c:v>0.58679467385523432</c:v>
                </c:pt>
                <c:pt idx="48">
                  <c:v>0.48980589873626718</c:v>
                </c:pt>
                <c:pt idx="49">
                  <c:v>0.36673722986059332</c:v>
                </c:pt>
                <c:pt idx="50">
                  <c:v>0.51671065801235438</c:v>
                </c:pt>
                <c:pt idx="51">
                  <c:v>0.73815343931088062</c:v>
                </c:pt>
                <c:pt idx="52">
                  <c:v>0.69933206195542907</c:v>
                </c:pt>
                <c:pt idx="53">
                  <c:v>0.79169841744522007</c:v>
                </c:pt>
                <c:pt idx="54">
                  <c:v>1.3685916859725367</c:v>
                </c:pt>
                <c:pt idx="55">
                  <c:v>1.691787526934637</c:v>
                </c:pt>
                <c:pt idx="56">
                  <c:v>1.4972144482392524</c:v>
                </c:pt>
                <c:pt idx="57">
                  <c:v>1.8191780543152705</c:v>
                </c:pt>
                <c:pt idx="58">
                  <c:v>1.9440096399840838</c:v>
                </c:pt>
                <c:pt idx="59">
                  <c:v>1.1537851080621735</c:v>
                </c:pt>
                <c:pt idx="60">
                  <c:v>0.67913915042678885</c:v>
                </c:pt>
                <c:pt idx="61">
                  <c:v>0.69465150479765092</c:v>
                </c:pt>
                <c:pt idx="62">
                  <c:v>0.63833304085736031</c:v>
                </c:pt>
                <c:pt idx="63">
                  <c:v>0.46779496257525999</c:v>
                </c:pt>
                <c:pt idx="64">
                  <c:v>0.51774898753362475</c:v>
                </c:pt>
                <c:pt idx="65">
                  <c:v>0.65391824949222188</c:v>
                </c:pt>
                <c:pt idx="66">
                  <c:v>0.50609824369535583</c:v>
                </c:pt>
                <c:pt idx="67">
                  <c:v>0.36342832957858962</c:v>
                </c:pt>
                <c:pt idx="68">
                  <c:v>0.47590227408705471</c:v>
                </c:pt>
                <c:pt idx="69">
                  <c:v>0.57163944864143634</c:v>
                </c:pt>
                <c:pt idx="70">
                  <c:v>0.46031455620414935</c:v>
                </c:pt>
                <c:pt idx="71">
                  <c:v>0.46142987935821095</c:v>
                </c:pt>
                <c:pt idx="72">
                  <c:v>0.5738604188980907</c:v>
                </c:pt>
                <c:pt idx="73">
                  <c:v>0.46090740447666784</c:v>
                </c:pt>
                <c:pt idx="74">
                  <c:v>0.32189137774326726</c:v>
                </c:pt>
                <c:pt idx="75">
                  <c:v>0.40399706540015606</c:v>
                </c:pt>
                <c:pt idx="76">
                  <c:v>0.47495499768562449</c:v>
                </c:pt>
                <c:pt idx="77">
                  <c:v>0.33582164340248943</c:v>
                </c:pt>
                <c:pt idx="78">
                  <c:v>0.26098790786280845</c:v>
                </c:pt>
                <c:pt idx="79">
                  <c:v>0.29795159962318502</c:v>
                </c:pt>
                <c:pt idx="80">
                  <c:v>0.25903589759229267</c:v>
                </c:pt>
                <c:pt idx="81">
                  <c:v>0.19361719204708527</c:v>
                </c:pt>
                <c:pt idx="82">
                  <c:v>0.24925071214858399</c:v>
                </c:pt>
                <c:pt idx="83">
                  <c:v>0.32964110914483818</c:v>
                </c:pt>
                <c:pt idx="84">
                  <c:v>0.25859658233719518</c:v>
                </c:pt>
                <c:pt idx="85">
                  <c:v>0.19991364912088372</c:v>
                </c:pt>
                <c:pt idx="86">
                  <c:v>0.25116832003580053</c:v>
                </c:pt>
                <c:pt idx="87">
                  <c:v>0.26294926116945944</c:v>
                </c:pt>
                <c:pt idx="88">
                  <c:v>0.21030682085406319</c:v>
                </c:pt>
                <c:pt idx="89">
                  <c:v>0.24839129156610701</c:v>
                </c:pt>
                <c:pt idx="90">
                  <c:v>0.32512082191463731</c:v>
                </c:pt>
                <c:pt idx="91">
                  <c:v>0.2557414752760015</c:v>
                </c:pt>
                <c:pt idx="92">
                  <c:v>0.18478770991001997</c:v>
                </c:pt>
                <c:pt idx="93">
                  <c:v>0.24040866543739245</c:v>
                </c:pt>
                <c:pt idx="94">
                  <c:v>0.2865214935949843</c:v>
                </c:pt>
                <c:pt idx="95">
                  <c:v>0.2328503431503714</c:v>
                </c:pt>
                <c:pt idx="96">
                  <c:v>0.23980194386686718</c:v>
                </c:pt>
                <c:pt idx="97">
                  <c:v>0.30511440327390255</c:v>
                </c:pt>
                <c:pt idx="98">
                  <c:v>0.24993585879289393</c:v>
                </c:pt>
                <c:pt idx="99">
                  <c:v>0.18033089930945392</c:v>
                </c:pt>
                <c:pt idx="100">
                  <c:v>0.24069933826935966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Sheet1!$N$10</c15:sqref>
                        </c15:formulaRef>
                      </c:ext>
                    </c:extLst>
                    <c:strCache>
                      <c:ptCount val="1"/>
                      <c:pt idx="0">
                        <c:v>10*f(x)g(x)/(0.5*(pdf_f(x)+pdf_g(x)))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4-FB74-47DB-8A2C-27193AE00C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439696"/>
        <c:axId val="211440256"/>
      </c:scatterChart>
      <c:valAx>
        <c:axId val="21143969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40256"/>
        <c:crosses val="autoZero"/>
        <c:crossBetween val="midCat"/>
      </c:valAx>
      <c:valAx>
        <c:axId val="21144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39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2960" units="cm"/>
          <inkml:channel name="T" type="integer" max="2.14748E9" units="dev"/>
        </inkml:traceFormat>
        <inkml:channelProperties>
          <inkml:channelProperty channel="X" name="resolution" value="54.23729" units="1/cm"/>
          <inkml:channelProperty channel="Y" name="resolution" value="74.18546" units="1/cm"/>
          <inkml:channelProperty channel="T" name="resolution" value="1" units="1/dev"/>
        </inkml:channelProperties>
      </inkml:inkSource>
      <inkml:timestamp xml:id="ts0" timeString="2016-02-15T11:57:04.634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0,'13'0'78,"0"0"-63,1 0 17,-1 0-17,0 0 1,0 0 0,14 0-16,-1 0 15,1 0-15,-14 0 16,0 0-16,0 0 15,1 0 1,-1 0 47,0 0-63,0 0 15,0 0-15,1 0 16,-1 0-16,13 0 15,1 0-15,-1 0 16,-13 0-16,14 0 16,13 0-16,-14 0 15,-13 0-15,14 0 16,-14 0-16,13 0 16,-12 0-16,-1 0 15,0 0 48,0 0-32,1 0 0,-1 0-15,0 0-1,0 0 1,1 0 15,-1 0-15,0 0 0,0 0-1,0 0 1,1 0-1,-1 0 17,0 0-17,0 0 1,1 0-16,-1 0 16,0 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2960" units="cm"/>
          <inkml:channel name="T" type="integer" max="2.14748E9" units="dev"/>
        </inkml:traceFormat>
        <inkml:channelProperties>
          <inkml:channelProperty channel="X" name="resolution" value="54.23729" units="1/cm"/>
          <inkml:channelProperty channel="Y" name="resolution" value="74.18546" units="1/cm"/>
          <inkml:channelProperty channel="T" name="resolution" value="1" units="1/dev"/>
        </inkml:channelProperties>
      </inkml:inkSource>
      <inkml:timestamp xml:id="ts0" timeString="2016-02-15T11:57:08.535"/>
    </inkml:context>
    <inkml:brush xml:id="br0">
      <inkml:brushProperty name="width" value="0.23333" units="cm"/>
      <inkml:brushProperty name="height" value="0.4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14 0,'13'0'47,"0"0"-32,0 0 17,0 0-17,1 0 1,-1 0-1,0 0 17,0 0-32,1 0 15,-1 0 1,0 0 0,0 0-1,1 0-15,-1 0 16,0 0-16,0 0 15,0 0-15,1 0 16,-1 0-16,13 0 16,-12 0-16,25 13 15,-25-13-15,25 0 16,-12 0-16,-1 0 16,1 0-16,12 0 15,-12 0-15,-1 0 16,1 0-16,-14 0 15,13 13-15,1-13 16,-1 0-16,1 0 16,-14 0-16,13 0 15,14 0-15,-27 0 16,14 0-16,-1 0 16,1 0-16,-1 13 15,-13-13-15,14 0 16,-14 0-1,0 0-15,14 0 16,-1 0-16,1 0 16,-1 0-16,1 0 15,26 14-15,-27-14 16,14 0-16,-14 0 16,1 0-16,-1 0 15,14 0-15,-14 0 16,1 0-16,-1 0 15,14 0-15,-14 0 0,1 0 16,-1 0-16,1 0 16,-1 13-16,14-13 15,-14 0-15,14 0 16,0 0-16,-1 0 16,1 0-16,-14 0 15,14 0-15,-13 0 16,-1 0-16,14 0 15,-1 0-15,-12 0 16,-14 0-16,27 0 16,-14 0-16,-13 0 15,14 0 1,-14 0-16,14 0 16,-1 0-16,-13 0 15,14 0-15,-1 0 16,1 0-16,-14 0 15,13 0-15,-12 13 16,-1-13-16,0 0 16,0 0-16,1 0 15,-1 0-15,0 0 16,27 0-16,-27 0 16,13 0-16,1 0 15,-14 0-15,27 0 16,-14 0-16,14 0 15,0 0-15,-14 0 16,14 13-16,13-13 16,-14 0-16,14 0 15,-13 0-15,26 14 16,-13-14-16,0 0 16,13 0-16,-26 0 15,-1 0-15,1 0 16,-13 0-16,-1 0 15,14 13 1,-14-13-16,14 0 16,0 0-16,-1 0 15,1 0-15,13 0 16,0 0-16,0 0 16,-14 0-16,1 0 15,0 0-15,-1 0 16,-12 0-16,13 0 15,-14 0-15,0 0 16,-12 0-16,12 0 16,14 0-16,-14 0 15,14 0-15,0 0 16,-1 0-16,1 0 16,0 0-16,-1 0 15,-12 0-15,-14 0 16,14 0-16,-14 0 15,13 0-15,-12 0 16,-1 0-16,0 0 16,0 0-16,0 0 15,1 0-15,-1 0 16,13 0-16,1-13 16,-1 13-16,-13 0 15,14 0 1,-1 0-16,1 0 15,-1 0-15,14-14 16,-14 14-16,14 0 16,0 0-16,-14 0 15,1 0-15,-14 0 16,27-13-16,-14 13 16,1 0-16,-1 0 15,0 0-15,14 0 16,-27 0-16,27 0 15,-13 0-15,-14 0 16,0 0-16,0 0 16,14 0-16,-14 0 15,13 0-15,-12 0 16,12 0-16,1 0 16,-1 0-16,0 0 15,1 0-15,-1 0 16,14 0-16,0 0 15,-14 0-15,1 0 16,-1 0-16,1-13 16,12 13-16,-12 0 15,12-13 1,1 13-16,0-14 16,-1 14-16,-12 0 15,-14-13-15,14 0 16,-1 13-16,-13 0 15,1 0-15,12 0 16,-13 0-16,14 0 16,-14 0-16,13 0 15,1 0-15,-14 0 16,0 0-16,14 0 16,-1 0-16,1 0 15,-14 0-15,0 0 16,14 0-16,-14 0 15,-13-13 1,13 13 15,-13-14-15,13 14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1AEDD-5E65-4970-8DEC-1B633AF04A39}" type="datetimeFigureOut">
              <a:rPr lang="sv-SE" smtClean="0"/>
              <a:t>2017-01-25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321A4-EB14-45AA-9F29-BBD6B7CB60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903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980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499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7891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7992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7535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0590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9303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92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8901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9700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19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0407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758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525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6877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7642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0598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5930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8464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35376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5504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161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00745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02372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7845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0039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5214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489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91632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4439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74726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52409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600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99554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74547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62821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03521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00737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88947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01131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7456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30256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49091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8909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54463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4530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36118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8439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0271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8242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22030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89167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60814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59758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3501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79211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94537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87002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1454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11696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28040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8986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74955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43179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8891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69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9131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54059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70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36677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71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490026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72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75017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73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23301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74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2844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75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56781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78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27086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3A6CA-2480-45A8-9865-23BE80192B10}" type="slidenum">
              <a:rPr lang="sv-SE" smtClean="0"/>
              <a:t>79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51303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3A6CA-2480-45A8-9865-23BE80192B10}" type="slidenum">
              <a:rPr lang="sv-SE" smtClean="0"/>
              <a:t>80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8445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81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0095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75243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3A6CA-2480-45A8-9865-23BE80192B10}" type="slidenum">
              <a:rPr lang="sv-SE" smtClean="0"/>
              <a:t>82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96035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83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16808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3A6CA-2480-45A8-9865-23BE80192B10}" type="slidenum">
              <a:rPr lang="sv-SE" smtClean="0"/>
              <a:t>84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700972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3A6CA-2480-45A8-9865-23BE80192B10}" type="slidenum">
              <a:rPr lang="sv-SE" smtClean="0"/>
              <a:t>85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31663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3A6CA-2480-45A8-9865-23BE80192B10}" type="slidenum">
              <a:rPr lang="sv-SE" smtClean="0"/>
              <a:t>86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56704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3A6CA-2480-45A8-9865-23BE80192B10}" type="slidenum">
              <a:rPr lang="sv-SE" smtClean="0"/>
              <a:t>87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030193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3A6CA-2480-45A8-9865-23BE80192B10}" type="slidenum">
              <a:rPr lang="sv-SE" smtClean="0"/>
              <a:t>88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78529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3A6CA-2480-45A8-9865-23BE80192B10}" type="slidenum">
              <a:rPr lang="sv-SE" smtClean="0"/>
              <a:t>89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286889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3A6CA-2480-45A8-9865-23BE80192B10}" type="slidenum">
              <a:rPr lang="sv-SE" smtClean="0"/>
              <a:t>90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142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321A4-EB14-45AA-9F29-BBD6B7CB604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260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F6A2-AB0F-4B7D-B540-C5AB8CC23290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7395-42CA-44E1-A6F4-A63854AB6CFA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2EB7-6F77-431C-9269-2EF8D8E06839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C888-E6DA-40A2-A406-3C79E4D36A38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F0C6F-ED4F-4E64-BC72-E378970C78BD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E59C4-B843-4EF6-9DBD-41EBCD583F02}" type="datetime1">
              <a:rPr lang="en-US" smtClean="0"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872AA-3D15-45C1-9634-A23EC8362660}" type="datetime1">
              <a:rPr lang="en-US" smtClean="0"/>
              <a:t>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D4F9-3BF1-41E6-8E69-2BC9CF5E30CB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992D-9C3F-4A12-BF1B-7481A1629F47}" type="datetime1">
              <a:rPr lang="en-US" smtClean="0"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2A51-2D6E-406C-92EF-E5D3C94DDB8C}" type="datetime1">
              <a:rPr lang="en-US" smtClean="0"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8BA4-EF76-4206-B244-666AAD6C8AC5}" type="datetime1">
              <a:rPr lang="en-US" smtClean="0"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12192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0A0A7EB-4DFF-4027-AE13-2BD28132FE29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2600" y="18288"/>
            <a:ext cx="46482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Advanced Computer Graphics - Path Tracing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7000" y="12584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1600200" cy="3845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11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12" Type="http://schemas.openxmlformats.org/officeDocument/2006/relationships/image" Target="../media/image27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3.png"/><Relationship Id="rId15" Type="http://schemas.openxmlformats.org/officeDocument/2006/relationships/image" Target="../media/image33.png"/><Relationship Id="rId4" Type="http://schemas.openxmlformats.org/officeDocument/2006/relationships/image" Target="../media/image90.png"/><Relationship Id="rId9" Type="http://schemas.openxmlformats.org/officeDocument/2006/relationships/image" Target="../media/image140.png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401.png"/><Relationship Id="rId4" Type="http://schemas.openxmlformats.org/officeDocument/2006/relationships/image" Target="../media/image3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png"/><Relationship Id="rId4" Type="http://schemas.openxmlformats.org/officeDocument/2006/relationships/image" Target="../media/image4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41.png"/><Relationship Id="rId10" Type="http://schemas.openxmlformats.org/officeDocument/2006/relationships/image" Target="../media/image431.png"/><Relationship Id="rId4" Type="http://schemas.openxmlformats.org/officeDocument/2006/relationships/image" Target="../media/image13.png"/><Relationship Id="rId9" Type="http://schemas.openxmlformats.org/officeDocument/2006/relationships/image" Target="../media/image4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9" Type="http://schemas.openxmlformats.org/officeDocument/2006/relationships/image" Target="../media/image4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10" Type="http://schemas.openxmlformats.org/officeDocument/2006/relationships/image" Target="../media/image451.png"/><Relationship Id="rId4" Type="http://schemas.openxmlformats.org/officeDocument/2006/relationships/image" Target="../media/image390.png"/><Relationship Id="rId9" Type="http://schemas.openxmlformats.org/officeDocument/2006/relationships/image" Target="../media/image4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61.png"/><Relationship Id="rId9" Type="http://schemas.openxmlformats.org/officeDocument/2006/relationships/image" Target="../media/image4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10" Type="http://schemas.openxmlformats.org/officeDocument/2006/relationships/image" Target="../media/image430.png"/><Relationship Id="rId4" Type="http://schemas.openxmlformats.org/officeDocument/2006/relationships/image" Target="../media/image420.png"/><Relationship Id="rId9" Type="http://schemas.openxmlformats.org/officeDocument/2006/relationships/image" Target="../media/image4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40.png"/><Relationship Id="rId5" Type="http://schemas.openxmlformats.org/officeDocument/2006/relationships/image" Target="../media/image13.png"/><Relationship Id="rId10" Type="http://schemas.openxmlformats.org/officeDocument/2006/relationships/image" Target="../media/image430.png"/><Relationship Id="rId4" Type="http://schemas.openxmlformats.org/officeDocument/2006/relationships/image" Target="../media/image420.png"/><Relationship Id="rId9" Type="http://schemas.openxmlformats.org/officeDocument/2006/relationships/image" Target="../media/image4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0.png"/><Relationship Id="rId5" Type="http://schemas.openxmlformats.org/officeDocument/2006/relationships/image" Target="../media/image13.png"/><Relationship Id="rId10" Type="http://schemas.openxmlformats.org/officeDocument/2006/relationships/image" Target="../media/image430.png"/><Relationship Id="rId4" Type="http://schemas.openxmlformats.org/officeDocument/2006/relationships/image" Target="../media/image450.png"/><Relationship Id="rId9" Type="http://schemas.openxmlformats.org/officeDocument/2006/relationships/image" Target="../media/image4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0.png"/><Relationship Id="rId5" Type="http://schemas.openxmlformats.org/officeDocument/2006/relationships/image" Target="../media/image13.png"/><Relationship Id="rId10" Type="http://schemas.openxmlformats.org/officeDocument/2006/relationships/image" Target="../media/image430.png"/><Relationship Id="rId4" Type="http://schemas.openxmlformats.org/officeDocument/2006/relationships/image" Target="../media/image470.png"/><Relationship Id="rId9" Type="http://schemas.openxmlformats.org/officeDocument/2006/relationships/image" Target="../media/image4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0.png"/><Relationship Id="rId10" Type="http://schemas.openxmlformats.org/officeDocument/2006/relationships/image" Target="../media/image430.png"/><Relationship Id="rId4" Type="http://schemas.openxmlformats.org/officeDocument/2006/relationships/image" Target="../media/image13.png"/><Relationship Id="rId9" Type="http://schemas.openxmlformats.org/officeDocument/2006/relationships/image" Target="../media/image4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t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500.png"/><Relationship Id="rId4" Type="http://schemas.openxmlformats.org/officeDocument/2006/relationships/image" Target="../media/image13.png"/><Relationship Id="rId9" Type="http://schemas.openxmlformats.org/officeDocument/2006/relationships/image" Target="../media/image4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1.png"/><Relationship Id="rId3" Type="http://schemas.openxmlformats.org/officeDocument/2006/relationships/image" Target="../media/image55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56.emf"/><Relationship Id="rId4" Type="http://schemas.openxmlformats.org/officeDocument/2006/relationships/customXml" Target="../ink/ink1.xml"/><Relationship Id="rId9" Type="http://schemas.openxmlformats.org/officeDocument/2006/relationships/image" Target="../media/image5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0.png"/><Relationship Id="rId4" Type="http://schemas.openxmlformats.org/officeDocument/2006/relationships/image" Target="../media/image6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"/><Relationship Id="rId3" Type="http://schemas.openxmlformats.org/officeDocument/2006/relationships/image" Target="../media/image3.png"/><Relationship Id="rId7" Type="http://schemas.openxmlformats.org/officeDocument/2006/relationships/image" Target="../media/image59.tif"/><Relationship Id="rId12" Type="http://schemas.openxmlformats.org/officeDocument/2006/relationships/image" Target="../media/image64.t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"/><Relationship Id="rId11" Type="http://schemas.openxmlformats.org/officeDocument/2006/relationships/image" Target="../media/image63.tif"/><Relationship Id="rId5" Type="http://schemas.openxmlformats.org/officeDocument/2006/relationships/image" Target="../media/image57.tif"/><Relationship Id="rId10" Type="http://schemas.openxmlformats.org/officeDocument/2006/relationships/image" Target="../media/image62.tif"/><Relationship Id="rId4" Type="http://schemas.openxmlformats.org/officeDocument/2006/relationships/image" Target="../media/image56.tif"/><Relationship Id="rId9" Type="http://schemas.openxmlformats.org/officeDocument/2006/relationships/image" Target="../media/image61.t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"/><Relationship Id="rId3" Type="http://schemas.openxmlformats.org/officeDocument/2006/relationships/image" Target="../media/image3.png"/><Relationship Id="rId7" Type="http://schemas.openxmlformats.org/officeDocument/2006/relationships/image" Target="../media/image68.t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if"/><Relationship Id="rId5" Type="http://schemas.openxmlformats.org/officeDocument/2006/relationships/image" Target="../media/image66.tif"/><Relationship Id="rId10" Type="http://schemas.openxmlformats.org/officeDocument/2006/relationships/image" Target="../media/image71.tif"/><Relationship Id="rId4" Type="http://schemas.openxmlformats.org/officeDocument/2006/relationships/image" Target="../media/image65.tif"/><Relationship Id="rId9" Type="http://schemas.openxmlformats.org/officeDocument/2006/relationships/image" Target="../media/image70.t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0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00.png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00.png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00.png"/><Relationship Id="rId4" Type="http://schemas.openxmlformats.org/officeDocument/2006/relationships/image" Target="../media/image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Light Transport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>
                    <a:lumMod val="75000"/>
                  </a:schemeClr>
                </a:solidFill>
              </a:rPr>
              <a:t>Advanced Computer Graphics 2017</a:t>
            </a:r>
          </a:p>
          <a:p>
            <a:r>
              <a:rPr lang="sv-SE" dirty="0" smtClean="0">
                <a:solidFill>
                  <a:schemeClr val="bg1">
                    <a:lumMod val="75000"/>
                  </a:schemeClr>
                </a:solidFill>
              </a:rPr>
              <a:t>Erik Sintorn</a:t>
            </a:r>
            <a:endParaRPr lang="sv-S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F71AE-6C91-452E-BC6B-70C442146890}" type="datetime1">
              <a:rPr lang="en-US" smtClean="0"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Advanced Computer Graphics – Light Transport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216-958A-4828-85BC-014F395F653B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603895"/>
            <a:ext cx="9144000" cy="6096005"/>
            <a:chOff x="0" y="603896"/>
            <a:chExt cx="5010626" cy="33404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5313" y="603898"/>
              <a:ext cx="2505313" cy="33404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603896"/>
              <a:ext cx="2505315" cy="334042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572000" y="598191"/>
            <a:ext cx="4572000" cy="31050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 smtClean="0">
                <a:solidFill>
                  <a:schemeClr val="bg1"/>
                </a:solidFill>
              </a:rPr>
              <a:t>iRay</a:t>
            </a:r>
            <a:r>
              <a:rPr lang="en-US" sz="1350" b="1" dirty="0" smtClean="0">
                <a:solidFill>
                  <a:schemeClr val="bg1"/>
                </a:solidFill>
              </a:rPr>
              <a:t> </a:t>
            </a:r>
            <a:r>
              <a:rPr lang="en-US" sz="1350" dirty="0" smtClean="0">
                <a:solidFill>
                  <a:schemeClr val="bg1"/>
                </a:solidFill>
              </a:rPr>
              <a:t>(path tracing) 15m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09599"/>
            <a:ext cx="4572000" cy="31050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Mental Ray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en-US" sz="1350" dirty="0" smtClean="0">
                <a:solidFill>
                  <a:schemeClr val="bg1"/>
                </a:solidFill>
              </a:rPr>
              <a:t>15m, 100M Photons, FG 1.0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1066800"/>
            <a:ext cx="2671244" cy="5078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sv-FI" sz="1350" dirty="0">
                <a:solidFill>
                  <a:srgbClr val="C00000"/>
                </a:solidFill>
              </a:rPr>
              <a:t>Artifacts never go away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FI" sz="1350" dirty="0">
                <a:solidFill>
                  <a:srgbClr val="C00000"/>
                </a:solidFill>
              </a:rPr>
              <a:t>Scene specific tuning choices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1200" y="1034143"/>
            <a:ext cx="2400934" cy="50783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sv-FI" sz="1350" dirty="0">
                <a:solidFill>
                  <a:srgbClr val="92D050"/>
                </a:solidFill>
              </a:rPr>
              <a:t>Immediate response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FI" sz="1350" dirty="0">
                <a:solidFill>
                  <a:srgbClr val="92D050"/>
                </a:solidFill>
              </a:rPr>
              <a:t>Much easier to </a:t>
            </a:r>
            <a:r>
              <a:rPr lang="sv-FI" sz="1350" dirty="0" err="1" smtClean="0">
                <a:solidFill>
                  <a:srgbClr val="92D050"/>
                </a:solidFill>
              </a:rPr>
              <a:t>parallelize</a:t>
            </a:r>
            <a:endParaRPr lang="sv-FI" sz="135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11348" y="3385550"/>
            <a:ext cx="597987" cy="813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Where does an image come from? 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111348" y="3385550"/>
            <a:ext cx="597987" cy="813655"/>
          </a:xfrm>
          <a:custGeom>
            <a:avLst/>
            <a:gdLst>
              <a:gd name="connsiteX0" fmla="*/ 590843 w 597877"/>
              <a:gd name="connsiteY0" fmla="*/ 316523 h 808892"/>
              <a:gd name="connsiteX1" fmla="*/ 597877 w 597877"/>
              <a:gd name="connsiteY1" fmla="*/ 0 h 808892"/>
              <a:gd name="connsiteX2" fmla="*/ 0 w 597877"/>
              <a:gd name="connsiteY2" fmla="*/ 0 h 808892"/>
              <a:gd name="connsiteX3" fmla="*/ 0 w 597877"/>
              <a:gd name="connsiteY3" fmla="*/ 808892 h 808892"/>
              <a:gd name="connsiteX4" fmla="*/ 597877 w 597877"/>
              <a:gd name="connsiteY4" fmla="*/ 808892 h 808892"/>
              <a:gd name="connsiteX5" fmla="*/ 597877 w 597877"/>
              <a:gd name="connsiteY5" fmla="*/ 436098 h 808892"/>
              <a:gd name="connsiteX0" fmla="*/ 597987 w 597987"/>
              <a:gd name="connsiteY0" fmla="*/ 416536 h 808892"/>
              <a:gd name="connsiteX1" fmla="*/ 597877 w 597987"/>
              <a:gd name="connsiteY1" fmla="*/ 0 h 808892"/>
              <a:gd name="connsiteX2" fmla="*/ 0 w 597987"/>
              <a:gd name="connsiteY2" fmla="*/ 0 h 808892"/>
              <a:gd name="connsiteX3" fmla="*/ 0 w 597987"/>
              <a:gd name="connsiteY3" fmla="*/ 808892 h 808892"/>
              <a:gd name="connsiteX4" fmla="*/ 597877 w 597987"/>
              <a:gd name="connsiteY4" fmla="*/ 808892 h 808892"/>
              <a:gd name="connsiteX5" fmla="*/ 597877 w 597987"/>
              <a:gd name="connsiteY5" fmla="*/ 436098 h 808892"/>
              <a:gd name="connsiteX0" fmla="*/ 597987 w 602639"/>
              <a:gd name="connsiteY0" fmla="*/ 421299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600368 w 602639"/>
              <a:gd name="connsiteY0" fmla="*/ 399867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3224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597987"/>
              <a:gd name="connsiteY0" fmla="*/ 387960 h 813655"/>
              <a:gd name="connsiteX1" fmla="*/ 595496 w 597987"/>
              <a:gd name="connsiteY1" fmla="*/ 0 h 813655"/>
              <a:gd name="connsiteX2" fmla="*/ 0 w 597987"/>
              <a:gd name="connsiteY2" fmla="*/ 4763 h 813655"/>
              <a:gd name="connsiteX3" fmla="*/ 0 w 597987"/>
              <a:gd name="connsiteY3" fmla="*/ 813655 h 813655"/>
              <a:gd name="connsiteX4" fmla="*/ 597877 w 597987"/>
              <a:gd name="connsiteY4" fmla="*/ 813655 h 813655"/>
              <a:gd name="connsiteX5" fmla="*/ 597877 w 597987"/>
              <a:gd name="connsiteY5" fmla="*/ 440861 h 81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987" h="813655">
                <a:moveTo>
                  <a:pt x="597987" y="387960"/>
                </a:moveTo>
                <a:cubicBezTo>
                  <a:pt x="597950" y="249115"/>
                  <a:pt x="595533" y="138845"/>
                  <a:pt x="595496" y="0"/>
                </a:cubicBezTo>
                <a:lnTo>
                  <a:pt x="0" y="4763"/>
                </a:lnTo>
                <a:lnTo>
                  <a:pt x="0" y="813655"/>
                </a:lnTo>
                <a:lnTo>
                  <a:pt x="597877" y="813655"/>
                </a:lnTo>
                <a:lnTo>
                  <a:pt x="597877" y="4408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1348" y="3429000"/>
            <a:ext cx="60227" cy="73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736919" y="421063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Pinhole Camera</a:t>
            </a:r>
            <a:endParaRPr lang="sv-SE" sz="12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6532-BDE9-4AC9-90BD-10CC99F08997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11348" y="3385550"/>
            <a:ext cx="597987" cy="813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Where does an image come from? 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111348" y="3385550"/>
            <a:ext cx="597987" cy="813655"/>
          </a:xfrm>
          <a:custGeom>
            <a:avLst/>
            <a:gdLst>
              <a:gd name="connsiteX0" fmla="*/ 590843 w 597877"/>
              <a:gd name="connsiteY0" fmla="*/ 316523 h 808892"/>
              <a:gd name="connsiteX1" fmla="*/ 597877 w 597877"/>
              <a:gd name="connsiteY1" fmla="*/ 0 h 808892"/>
              <a:gd name="connsiteX2" fmla="*/ 0 w 597877"/>
              <a:gd name="connsiteY2" fmla="*/ 0 h 808892"/>
              <a:gd name="connsiteX3" fmla="*/ 0 w 597877"/>
              <a:gd name="connsiteY3" fmla="*/ 808892 h 808892"/>
              <a:gd name="connsiteX4" fmla="*/ 597877 w 597877"/>
              <a:gd name="connsiteY4" fmla="*/ 808892 h 808892"/>
              <a:gd name="connsiteX5" fmla="*/ 597877 w 597877"/>
              <a:gd name="connsiteY5" fmla="*/ 436098 h 808892"/>
              <a:gd name="connsiteX0" fmla="*/ 597987 w 597987"/>
              <a:gd name="connsiteY0" fmla="*/ 416536 h 808892"/>
              <a:gd name="connsiteX1" fmla="*/ 597877 w 597987"/>
              <a:gd name="connsiteY1" fmla="*/ 0 h 808892"/>
              <a:gd name="connsiteX2" fmla="*/ 0 w 597987"/>
              <a:gd name="connsiteY2" fmla="*/ 0 h 808892"/>
              <a:gd name="connsiteX3" fmla="*/ 0 w 597987"/>
              <a:gd name="connsiteY3" fmla="*/ 808892 h 808892"/>
              <a:gd name="connsiteX4" fmla="*/ 597877 w 597987"/>
              <a:gd name="connsiteY4" fmla="*/ 808892 h 808892"/>
              <a:gd name="connsiteX5" fmla="*/ 597877 w 597987"/>
              <a:gd name="connsiteY5" fmla="*/ 436098 h 808892"/>
              <a:gd name="connsiteX0" fmla="*/ 597987 w 602639"/>
              <a:gd name="connsiteY0" fmla="*/ 421299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600368 w 602639"/>
              <a:gd name="connsiteY0" fmla="*/ 399867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3224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597987"/>
              <a:gd name="connsiteY0" fmla="*/ 387960 h 813655"/>
              <a:gd name="connsiteX1" fmla="*/ 595496 w 597987"/>
              <a:gd name="connsiteY1" fmla="*/ 0 h 813655"/>
              <a:gd name="connsiteX2" fmla="*/ 0 w 597987"/>
              <a:gd name="connsiteY2" fmla="*/ 4763 h 813655"/>
              <a:gd name="connsiteX3" fmla="*/ 0 w 597987"/>
              <a:gd name="connsiteY3" fmla="*/ 813655 h 813655"/>
              <a:gd name="connsiteX4" fmla="*/ 597877 w 597987"/>
              <a:gd name="connsiteY4" fmla="*/ 813655 h 813655"/>
              <a:gd name="connsiteX5" fmla="*/ 597877 w 597987"/>
              <a:gd name="connsiteY5" fmla="*/ 440861 h 81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987" h="813655">
                <a:moveTo>
                  <a:pt x="597987" y="387960"/>
                </a:moveTo>
                <a:cubicBezTo>
                  <a:pt x="597950" y="249115"/>
                  <a:pt x="595533" y="138845"/>
                  <a:pt x="595496" y="0"/>
                </a:cubicBezTo>
                <a:lnTo>
                  <a:pt x="0" y="4763"/>
                </a:lnTo>
                <a:lnTo>
                  <a:pt x="0" y="813655"/>
                </a:lnTo>
                <a:lnTo>
                  <a:pt x="597877" y="813655"/>
                </a:lnTo>
                <a:lnTo>
                  <a:pt x="597877" y="4408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1348" y="3429000"/>
            <a:ext cx="60227" cy="73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736919" y="421063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Pinhole Camera</a:t>
            </a:r>
            <a:endParaRPr lang="sv-SE" sz="1200" b="1" dirty="0"/>
          </a:p>
        </p:txBody>
      </p:sp>
      <p:sp>
        <p:nvSpPr>
          <p:cNvPr id="17" name="Freeform 16"/>
          <p:cNvSpPr/>
          <p:nvPr/>
        </p:nvSpPr>
        <p:spPr>
          <a:xfrm>
            <a:off x="5705475" y="2612231"/>
            <a:ext cx="633413" cy="507207"/>
          </a:xfrm>
          <a:custGeom>
            <a:avLst/>
            <a:gdLst>
              <a:gd name="connsiteX0" fmla="*/ 314325 w 633413"/>
              <a:gd name="connsiteY0" fmla="*/ 0 h 507207"/>
              <a:gd name="connsiteX1" fmla="*/ 130969 w 633413"/>
              <a:gd name="connsiteY1" fmla="*/ 30957 h 507207"/>
              <a:gd name="connsiteX2" fmla="*/ 42863 w 633413"/>
              <a:gd name="connsiteY2" fmla="*/ 88107 h 507207"/>
              <a:gd name="connsiteX3" fmla="*/ 0 w 633413"/>
              <a:gd name="connsiteY3" fmla="*/ 192882 h 507207"/>
              <a:gd name="connsiteX4" fmla="*/ 23813 w 633413"/>
              <a:gd name="connsiteY4" fmla="*/ 340519 h 507207"/>
              <a:gd name="connsiteX5" fmla="*/ 128588 w 633413"/>
              <a:gd name="connsiteY5" fmla="*/ 454819 h 507207"/>
              <a:gd name="connsiteX6" fmla="*/ 273844 w 633413"/>
              <a:gd name="connsiteY6" fmla="*/ 507207 h 507207"/>
              <a:gd name="connsiteX7" fmla="*/ 342900 w 633413"/>
              <a:gd name="connsiteY7" fmla="*/ 507207 h 507207"/>
              <a:gd name="connsiteX8" fmla="*/ 438150 w 633413"/>
              <a:gd name="connsiteY8" fmla="*/ 485775 h 507207"/>
              <a:gd name="connsiteX9" fmla="*/ 547688 w 633413"/>
              <a:gd name="connsiteY9" fmla="*/ 419100 h 507207"/>
              <a:gd name="connsiteX10" fmla="*/ 626269 w 633413"/>
              <a:gd name="connsiteY10" fmla="*/ 323850 h 507207"/>
              <a:gd name="connsiteX11" fmla="*/ 633413 w 633413"/>
              <a:gd name="connsiteY11" fmla="*/ 202407 h 507207"/>
              <a:gd name="connsiteX12" fmla="*/ 600075 w 633413"/>
              <a:gd name="connsiteY12" fmla="*/ 107157 h 507207"/>
              <a:gd name="connsiteX13" fmla="*/ 511969 w 633413"/>
              <a:gd name="connsiteY13" fmla="*/ 47625 h 507207"/>
              <a:gd name="connsiteX14" fmla="*/ 421481 w 633413"/>
              <a:gd name="connsiteY14" fmla="*/ 2382 h 507207"/>
              <a:gd name="connsiteX15" fmla="*/ 314325 w 633413"/>
              <a:gd name="connsiteY15" fmla="*/ 0 h 50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3413" h="507207">
                <a:moveTo>
                  <a:pt x="314325" y="0"/>
                </a:moveTo>
                <a:lnTo>
                  <a:pt x="130969" y="30957"/>
                </a:lnTo>
                <a:lnTo>
                  <a:pt x="42863" y="88107"/>
                </a:lnTo>
                <a:lnTo>
                  <a:pt x="0" y="192882"/>
                </a:lnTo>
                <a:lnTo>
                  <a:pt x="23813" y="340519"/>
                </a:lnTo>
                <a:lnTo>
                  <a:pt x="128588" y="454819"/>
                </a:lnTo>
                <a:lnTo>
                  <a:pt x="273844" y="507207"/>
                </a:lnTo>
                <a:lnTo>
                  <a:pt x="342900" y="507207"/>
                </a:lnTo>
                <a:lnTo>
                  <a:pt x="438150" y="485775"/>
                </a:lnTo>
                <a:lnTo>
                  <a:pt x="547688" y="419100"/>
                </a:lnTo>
                <a:lnTo>
                  <a:pt x="626269" y="323850"/>
                </a:lnTo>
                <a:lnTo>
                  <a:pt x="633413" y="202407"/>
                </a:lnTo>
                <a:lnTo>
                  <a:pt x="600075" y="107157"/>
                </a:lnTo>
                <a:lnTo>
                  <a:pt x="511969" y="47625"/>
                </a:lnTo>
                <a:lnTo>
                  <a:pt x="421481" y="2382"/>
                </a:lnTo>
                <a:lnTo>
                  <a:pt x="314325" y="0"/>
                </a:lnTo>
                <a:close/>
              </a:path>
            </a:pathLst>
          </a:custGeom>
          <a:solidFill>
            <a:schemeClr val="accent1">
              <a:alpha val="72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Box 15"/>
          <p:cNvSpPr txBox="1"/>
          <p:nvPr/>
        </p:nvSpPr>
        <p:spPr>
          <a:xfrm>
            <a:off x="6464971" y="2340173"/>
            <a:ext cx="1899879" cy="6309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Photon emitted</a:t>
            </a:r>
          </a:p>
          <a:p>
            <a:r>
              <a:rPr lang="en-US" sz="800" dirty="0" smtClean="0"/>
              <a:t>From some random point on the light.</a:t>
            </a:r>
          </a:p>
          <a:p>
            <a:r>
              <a:rPr lang="en-US" sz="800" dirty="0" smtClean="0"/>
              <a:t>Carries some energy E</a:t>
            </a:r>
          </a:p>
          <a:p>
            <a:r>
              <a:rPr lang="en-US" sz="800" dirty="0" smtClean="0"/>
              <a:t>Flies in some random direction. </a:t>
            </a:r>
            <a:endParaRPr lang="sv-SE" sz="800" dirty="0"/>
          </a:p>
        </p:txBody>
      </p:sp>
      <p:cxnSp>
        <p:nvCxnSpPr>
          <p:cNvPr id="19" name="Straight Arrow Connector 18"/>
          <p:cNvCxnSpPr>
            <a:stCxn id="17" idx="0"/>
            <a:endCxn id="17" idx="2"/>
          </p:cNvCxnSpPr>
          <p:nvPr/>
        </p:nvCxnSpPr>
        <p:spPr>
          <a:xfrm flipH="1">
            <a:off x="5748338" y="2612231"/>
            <a:ext cx="271462" cy="88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7" idx="4"/>
          </p:cNvCxnSpPr>
          <p:nvPr/>
        </p:nvCxnSpPr>
        <p:spPr>
          <a:xfrm flipH="1">
            <a:off x="5729288" y="2609850"/>
            <a:ext cx="290512" cy="342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865019" y="2612231"/>
            <a:ext cx="152400" cy="461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000750" y="2612231"/>
            <a:ext cx="16669" cy="5119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017419" y="2609850"/>
            <a:ext cx="123825" cy="4810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017419" y="2609850"/>
            <a:ext cx="280987" cy="354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022181" y="2609850"/>
            <a:ext cx="264319" cy="1119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978525" y="257175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7F5C4-A0FC-452A-A995-9CB63E8A0BF4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11348" y="3385550"/>
            <a:ext cx="597987" cy="813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Where does an image come from? 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111348" y="3385550"/>
            <a:ext cx="597987" cy="813655"/>
          </a:xfrm>
          <a:custGeom>
            <a:avLst/>
            <a:gdLst>
              <a:gd name="connsiteX0" fmla="*/ 590843 w 597877"/>
              <a:gd name="connsiteY0" fmla="*/ 316523 h 808892"/>
              <a:gd name="connsiteX1" fmla="*/ 597877 w 597877"/>
              <a:gd name="connsiteY1" fmla="*/ 0 h 808892"/>
              <a:gd name="connsiteX2" fmla="*/ 0 w 597877"/>
              <a:gd name="connsiteY2" fmla="*/ 0 h 808892"/>
              <a:gd name="connsiteX3" fmla="*/ 0 w 597877"/>
              <a:gd name="connsiteY3" fmla="*/ 808892 h 808892"/>
              <a:gd name="connsiteX4" fmla="*/ 597877 w 597877"/>
              <a:gd name="connsiteY4" fmla="*/ 808892 h 808892"/>
              <a:gd name="connsiteX5" fmla="*/ 597877 w 597877"/>
              <a:gd name="connsiteY5" fmla="*/ 436098 h 808892"/>
              <a:gd name="connsiteX0" fmla="*/ 597987 w 597987"/>
              <a:gd name="connsiteY0" fmla="*/ 416536 h 808892"/>
              <a:gd name="connsiteX1" fmla="*/ 597877 w 597987"/>
              <a:gd name="connsiteY1" fmla="*/ 0 h 808892"/>
              <a:gd name="connsiteX2" fmla="*/ 0 w 597987"/>
              <a:gd name="connsiteY2" fmla="*/ 0 h 808892"/>
              <a:gd name="connsiteX3" fmla="*/ 0 w 597987"/>
              <a:gd name="connsiteY3" fmla="*/ 808892 h 808892"/>
              <a:gd name="connsiteX4" fmla="*/ 597877 w 597987"/>
              <a:gd name="connsiteY4" fmla="*/ 808892 h 808892"/>
              <a:gd name="connsiteX5" fmla="*/ 597877 w 597987"/>
              <a:gd name="connsiteY5" fmla="*/ 436098 h 808892"/>
              <a:gd name="connsiteX0" fmla="*/ 597987 w 602639"/>
              <a:gd name="connsiteY0" fmla="*/ 421299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600368 w 602639"/>
              <a:gd name="connsiteY0" fmla="*/ 399867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3224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597987"/>
              <a:gd name="connsiteY0" fmla="*/ 387960 h 813655"/>
              <a:gd name="connsiteX1" fmla="*/ 595496 w 597987"/>
              <a:gd name="connsiteY1" fmla="*/ 0 h 813655"/>
              <a:gd name="connsiteX2" fmla="*/ 0 w 597987"/>
              <a:gd name="connsiteY2" fmla="*/ 4763 h 813655"/>
              <a:gd name="connsiteX3" fmla="*/ 0 w 597987"/>
              <a:gd name="connsiteY3" fmla="*/ 813655 h 813655"/>
              <a:gd name="connsiteX4" fmla="*/ 597877 w 597987"/>
              <a:gd name="connsiteY4" fmla="*/ 813655 h 813655"/>
              <a:gd name="connsiteX5" fmla="*/ 597877 w 597987"/>
              <a:gd name="connsiteY5" fmla="*/ 440861 h 81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987" h="813655">
                <a:moveTo>
                  <a:pt x="597987" y="387960"/>
                </a:moveTo>
                <a:cubicBezTo>
                  <a:pt x="597950" y="249115"/>
                  <a:pt x="595533" y="138845"/>
                  <a:pt x="595496" y="0"/>
                </a:cubicBezTo>
                <a:lnTo>
                  <a:pt x="0" y="4763"/>
                </a:lnTo>
                <a:lnTo>
                  <a:pt x="0" y="813655"/>
                </a:lnTo>
                <a:lnTo>
                  <a:pt x="597877" y="813655"/>
                </a:lnTo>
                <a:lnTo>
                  <a:pt x="597877" y="4408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1348" y="3429000"/>
            <a:ext cx="60227" cy="73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736919" y="421063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Pinhole Camera</a:t>
            </a:r>
            <a:endParaRPr lang="sv-SE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0" y="4644501"/>
            <a:ext cx="1898277" cy="7540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Hits a surface</a:t>
            </a:r>
          </a:p>
          <a:p>
            <a:r>
              <a:rPr lang="en-US" sz="800" dirty="0" smtClean="0"/>
              <a:t>Some of the energy of some</a:t>
            </a:r>
          </a:p>
          <a:p>
            <a:r>
              <a:rPr lang="en-US" sz="800" dirty="0" smtClean="0"/>
              <a:t>frequencies is absorbed. </a:t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The rest is reflected in some direction</a:t>
            </a:r>
            <a:endParaRPr lang="sv-SE" sz="800" dirty="0"/>
          </a:p>
        </p:txBody>
      </p:sp>
      <p:grpSp>
        <p:nvGrpSpPr>
          <p:cNvPr id="3" name="Group 2"/>
          <p:cNvGrpSpPr/>
          <p:nvPr/>
        </p:nvGrpSpPr>
        <p:grpSpPr>
          <a:xfrm>
            <a:off x="5978525" y="2571750"/>
            <a:ext cx="1539875" cy="1616075"/>
            <a:chOff x="5978525" y="2571750"/>
            <a:chExt cx="1539875" cy="1616075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6017420" y="2612231"/>
              <a:ext cx="1500980" cy="1575594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978525" y="25717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0" name="Group 19"/>
          <p:cNvGrpSpPr/>
          <p:nvPr/>
        </p:nvGrpSpPr>
        <p:grpSpPr>
          <a:xfrm rot="5236375">
            <a:off x="6963102" y="3934413"/>
            <a:ext cx="633413" cy="552450"/>
            <a:chOff x="5705475" y="2571750"/>
            <a:chExt cx="633413" cy="552450"/>
          </a:xfrm>
        </p:grpSpPr>
        <p:sp>
          <p:nvSpPr>
            <p:cNvPr id="21" name="Freeform 20"/>
            <p:cNvSpPr/>
            <p:nvPr/>
          </p:nvSpPr>
          <p:spPr>
            <a:xfrm>
              <a:off x="5705475" y="2612231"/>
              <a:ext cx="633413" cy="507207"/>
            </a:xfrm>
            <a:custGeom>
              <a:avLst/>
              <a:gdLst>
                <a:gd name="connsiteX0" fmla="*/ 314325 w 633413"/>
                <a:gd name="connsiteY0" fmla="*/ 0 h 507207"/>
                <a:gd name="connsiteX1" fmla="*/ 130969 w 633413"/>
                <a:gd name="connsiteY1" fmla="*/ 30957 h 507207"/>
                <a:gd name="connsiteX2" fmla="*/ 42863 w 633413"/>
                <a:gd name="connsiteY2" fmla="*/ 88107 h 507207"/>
                <a:gd name="connsiteX3" fmla="*/ 0 w 633413"/>
                <a:gd name="connsiteY3" fmla="*/ 192882 h 507207"/>
                <a:gd name="connsiteX4" fmla="*/ 23813 w 633413"/>
                <a:gd name="connsiteY4" fmla="*/ 340519 h 507207"/>
                <a:gd name="connsiteX5" fmla="*/ 128588 w 633413"/>
                <a:gd name="connsiteY5" fmla="*/ 454819 h 507207"/>
                <a:gd name="connsiteX6" fmla="*/ 273844 w 633413"/>
                <a:gd name="connsiteY6" fmla="*/ 507207 h 507207"/>
                <a:gd name="connsiteX7" fmla="*/ 342900 w 633413"/>
                <a:gd name="connsiteY7" fmla="*/ 507207 h 507207"/>
                <a:gd name="connsiteX8" fmla="*/ 438150 w 633413"/>
                <a:gd name="connsiteY8" fmla="*/ 485775 h 507207"/>
                <a:gd name="connsiteX9" fmla="*/ 547688 w 633413"/>
                <a:gd name="connsiteY9" fmla="*/ 419100 h 507207"/>
                <a:gd name="connsiteX10" fmla="*/ 626269 w 633413"/>
                <a:gd name="connsiteY10" fmla="*/ 323850 h 507207"/>
                <a:gd name="connsiteX11" fmla="*/ 633413 w 633413"/>
                <a:gd name="connsiteY11" fmla="*/ 202407 h 507207"/>
                <a:gd name="connsiteX12" fmla="*/ 600075 w 633413"/>
                <a:gd name="connsiteY12" fmla="*/ 107157 h 507207"/>
                <a:gd name="connsiteX13" fmla="*/ 511969 w 633413"/>
                <a:gd name="connsiteY13" fmla="*/ 47625 h 507207"/>
                <a:gd name="connsiteX14" fmla="*/ 421481 w 633413"/>
                <a:gd name="connsiteY14" fmla="*/ 2382 h 507207"/>
                <a:gd name="connsiteX15" fmla="*/ 314325 w 633413"/>
                <a:gd name="connsiteY15" fmla="*/ 0 h 50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3413" h="507207">
                  <a:moveTo>
                    <a:pt x="314325" y="0"/>
                  </a:moveTo>
                  <a:lnTo>
                    <a:pt x="130969" y="30957"/>
                  </a:lnTo>
                  <a:lnTo>
                    <a:pt x="42863" y="88107"/>
                  </a:lnTo>
                  <a:lnTo>
                    <a:pt x="0" y="192882"/>
                  </a:lnTo>
                  <a:lnTo>
                    <a:pt x="23813" y="340519"/>
                  </a:lnTo>
                  <a:lnTo>
                    <a:pt x="128588" y="454819"/>
                  </a:lnTo>
                  <a:lnTo>
                    <a:pt x="273844" y="507207"/>
                  </a:lnTo>
                  <a:lnTo>
                    <a:pt x="342900" y="507207"/>
                  </a:lnTo>
                  <a:lnTo>
                    <a:pt x="438150" y="485775"/>
                  </a:lnTo>
                  <a:lnTo>
                    <a:pt x="547688" y="419100"/>
                  </a:lnTo>
                  <a:lnTo>
                    <a:pt x="626269" y="323850"/>
                  </a:lnTo>
                  <a:lnTo>
                    <a:pt x="633413" y="202407"/>
                  </a:lnTo>
                  <a:lnTo>
                    <a:pt x="600075" y="107157"/>
                  </a:lnTo>
                  <a:lnTo>
                    <a:pt x="511969" y="47625"/>
                  </a:lnTo>
                  <a:lnTo>
                    <a:pt x="421481" y="2382"/>
                  </a:lnTo>
                  <a:lnTo>
                    <a:pt x="314325" y="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2" name="Straight Arrow Connector 21"/>
            <p:cNvCxnSpPr>
              <a:stCxn id="21" idx="0"/>
              <a:endCxn id="21" idx="2"/>
            </p:cNvCxnSpPr>
            <p:nvPr/>
          </p:nvCxnSpPr>
          <p:spPr>
            <a:xfrm flipH="1">
              <a:off x="5748338" y="2612231"/>
              <a:ext cx="271462" cy="881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21" idx="4"/>
            </p:cNvCxnSpPr>
            <p:nvPr/>
          </p:nvCxnSpPr>
          <p:spPr>
            <a:xfrm flipH="1">
              <a:off x="5729288" y="2609850"/>
              <a:ext cx="290512" cy="3429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865019" y="2612231"/>
              <a:ext cx="152400" cy="461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000750" y="2612231"/>
              <a:ext cx="16669" cy="5119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017419" y="2609850"/>
              <a:ext cx="123825" cy="4810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017419" y="2609850"/>
              <a:ext cx="280987" cy="3548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022181" y="2609850"/>
              <a:ext cx="264319" cy="1119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5978525" y="25717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C951-6D2D-4867-91EC-CF0312253D25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956425" y="4184650"/>
            <a:ext cx="558800" cy="663575"/>
          </a:xfrm>
          <a:custGeom>
            <a:avLst/>
            <a:gdLst>
              <a:gd name="connsiteX0" fmla="*/ 558800 w 558800"/>
              <a:gd name="connsiteY0" fmla="*/ 0 h 663575"/>
              <a:gd name="connsiteX1" fmla="*/ 466725 w 558800"/>
              <a:gd name="connsiteY1" fmla="*/ 254000 h 663575"/>
              <a:gd name="connsiteX2" fmla="*/ 263525 w 558800"/>
              <a:gd name="connsiteY2" fmla="*/ 533400 h 663575"/>
              <a:gd name="connsiteX3" fmla="*/ 136525 w 558800"/>
              <a:gd name="connsiteY3" fmla="*/ 641350 h 663575"/>
              <a:gd name="connsiteX4" fmla="*/ 41275 w 558800"/>
              <a:gd name="connsiteY4" fmla="*/ 663575 h 663575"/>
              <a:gd name="connsiteX5" fmla="*/ 6350 w 558800"/>
              <a:gd name="connsiteY5" fmla="*/ 641350 h 663575"/>
              <a:gd name="connsiteX6" fmla="*/ 0 w 558800"/>
              <a:gd name="connsiteY6" fmla="*/ 603250 h 663575"/>
              <a:gd name="connsiteX7" fmla="*/ 57150 w 558800"/>
              <a:gd name="connsiteY7" fmla="*/ 444500 h 663575"/>
              <a:gd name="connsiteX8" fmla="*/ 165100 w 558800"/>
              <a:gd name="connsiteY8" fmla="*/ 307975 h 663575"/>
              <a:gd name="connsiteX9" fmla="*/ 307975 w 558800"/>
              <a:gd name="connsiteY9" fmla="*/ 174625 h 663575"/>
              <a:gd name="connsiteX10" fmla="*/ 466725 w 558800"/>
              <a:gd name="connsiteY10" fmla="*/ 57150 h 663575"/>
              <a:gd name="connsiteX11" fmla="*/ 558800 w 558800"/>
              <a:gd name="connsiteY11" fmla="*/ 0 h 66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8800" h="663575">
                <a:moveTo>
                  <a:pt x="558800" y="0"/>
                </a:moveTo>
                <a:lnTo>
                  <a:pt x="466725" y="254000"/>
                </a:lnTo>
                <a:lnTo>
                  <a:pt x="263525" y="533400"/>
                </a:lnTo>
                <a:lnTo>
                  <a:pt x="136525" y="641350"/>
                </a:lnTo>
                <a:lnTo>
                  <a:pt x="41275" y="663575"/>
                </a:lnTo>
                <a:lnTo>
                  <a:pt x="6350" y="641350"/>
                </a:lnTo>
                <a:lnTo>
                  <a:pt x="0" y="603250"/>
                </a:lnTo>
                <a:lnTo>
                  <a:pt x="57150" y="444500"/>
                </a:lnTo>
                <a:lnTo>
                  <a:pt x="165100" y="307975"/>
                </a:lnTo>
                <a:lnTo>
                  <a:pt x="307975" y="174625"/>
                </a:lnTo>
                <a:lnTo>
                  <a:pt x="466725" y="57150"/>
                </a:lnTo>
                <a:lnTo>
                  <a:pt x="558800" y="0"/>
                </a:lnTo>
                <a:close/>
              </a:path>
            </a:pathLst>
          </a:custGeom>
          <a:solidFill>
            <a:schemeClr val="accent1">
              <a:alpha val="52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/>
          <p:cNvSpPr/>
          <p:nvPr/>
        </p:nvSpPr>
        <p:spPr>
          <a:xfrm>
            <a:off x="1111348" y="3385550"/>
            <a:ext cx="597987" cy="813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Where does an image come from? </a:t>
            </a:r>
            <a:endParaRPr lang="sv-SE" dirty="0"/>
          </a:p>
        </p:txBody>
      </p:sp>
      <p:sp>
        <p:nvSpPr>
          <p:cNvPr id="7" name="Freeform 6"/>
          <p:cNvSpPr/>
          <p:nvPr/>
        </p:nvSpPr>
        <p:spPr>
          <a:xfrm>
            <a:off x="1111348" y="3385550"/>
            <a:ext cx="597987" cy="813655"/>
          </a:xfrm>
          <a:custGeom>
            <a:avLst/>
            <a:gdLst>
              <a:gd name="connsiteX0" fmla="*/ 590843 w 597877"/>
              <a:gd name="connsiteY0" fmla="*/ 316523 h 808892"/>
              <a:gd name="connsiteX1" fmla="*/ 597877 w 597877"/>
              <a:gd name="connsiteY1" fmla="*/ 0 h 808892"/>
              <a:gd name="connsiteX2" fmla="*/ 0 w 597877"/>
              <a:gd name="connsiteY2" fmla="*/ 0 h 808892"/>
              <a:gd name="connsiteX3" fmla="*/ 0 w 597877"/>
              <a:gd name="connsiteY3" fmla="*/ 808892 h 808892"/>
              <a:gd name="connsiteX4" fmla="*/ 597877 w 597877"/>
              <a:gd name="connsiteY4" fmla="*/ 808892 h 808892"/>
              <a:gd name="connsiteX5" fmla="*/ 597877 w 597877"/>
              <a:gd name="connsiteY5" fmla="*/ 436098 h 808892"/>
              <a:gd name="connsiteX0" fmla="*/ 597987 w 597987"/>
              <a:gd name="connsiteY0" fmla="*/ 416536 h 808892"/>
              <a:gd name="connsiteX1" fmla="*/ 597877 w 597987"/>
              <a:gd name="connsiteY1" fmla="*/ 0 h 808892"/>
              <a:gd name="connsiteX2" fmla="*/ 0 w 597987"/>
              <a:gd name="connsiteY2" fmla="*/ 0 h 808892"/>
              <a:gd name="connsiteX3" fmla="*/ 0 w 597987"/>
              <a:gd name="connsiteY3" fmla="*/ 808892 h 808892"/>
              <a:gd name="connsiteX4" fmla="*/ 597877 w 597987"/>
              <a:gd name="connsiteY4" fmla="*/ 808892 h 808892"/>
              <a:gd name="connsiteX5" fmla="*/ 597877 w 597987"/>
              <a:gd name="connsiteY5" fmla="*/ 436098 h 808892"/>
              <a:gd name="connsiteX0" fmla="*/ 597987 w 602639"/>
              <a:gd name="connsiteY0" fmla="*/ 421299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600368 w 602639"/>
              <a:gd name="connsiteY0" fmla="*/ 399867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3224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597987"/>
              <a:gd name="connsiteY0" fmla="*/ 387960 h 813655"/>
              <a:gd name="connsiteX1" fmla="*/ 595496 w 597987"/>
              <a:gd name="connsiteY1" fmla="*/ 0 h 813655"/>
              <a:gd name="connsiteX2" fmla="*/ 0 w 597987"/>
              <a:gd name="connsiteY2" fmla="*/ 4763 h 813655"/>
              <a:gd name="connsiteX3" fmla="*/ 0 w 597987"/>
              <a:gd name="connsiteY3" fmla="*/ 813655 h 813655"/>
              <a:gd name="connsiteX4" fmla="*/ 597877 w 597987"/>
              <a:gd name="connsiteY4" fmla="*/ 813655 h 813655"/>
              <a:gd name="connsiteX5" fmla="*/ 597877 w 597987"/>
              <a:gd name="connsiteY5" fmla="*/ 440861 h 81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987" h="813655">
                <a:moveTo>
                  <a:pt x="597987" y="387960"/>
                </a:moveTo>
                <a:cubicBezTo>
                  <a:pt x="597950" y="249115"/>
                  <a:pt x="595533" y="138845"/>
                  <a:pt x="595496" y="0"/>
                </a:cubicBezTo>
                <a:lnTo>
                  <a:pt x="0" y="4763"/>
                </a:lnTo>
                <a:lnTo>
                  <a:pt x="0" y="813655"/>
                </a:lnTo>
                <a:lnTo>
                  <a:pt x="597877" y="813655"/>
                </a:lnTo>
                <a:lnTo>
                  <a:pt x="597877" y="4408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1348" y="3429000"/>
            <a:ext cx="60227" cy="73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736919" y="421063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Pinhole Camera</a:t>
            </a:r>
            <a:endParaRPr lang="sv-SE" sz="1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978525" y="2571750"/>
            <a:ext cx="1539875" cy="1616075"/>
            <a:chOff x="5978525" y="2571750"/>
            <a:chExt cx="1539875" cy="1616075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6017420" y="2612231"/>
              <a:ext cx="1500980" cy="1575594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978525" y="25717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 flipH="1">
            <a:off x="6978650" y="4194551"/>
            <a:ext cx="538788" cy="6346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054850" y="4194175"/>
            <a:ext cx="460376" cy="635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991350" y="4194175"/>
            <a:ext cx="527050" cy="5365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 rot="5236375">
            <a:off x="7479300" y="4155658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B8FF-10B4-4935-9AB4-189A9A9928ED}" type="datetime1">
              <a:rPr lang="en-US" smtClean="0"/>
              <a:t>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11348" y="3385550"/>
            <a:ext cx="597987" cy="813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Where does an image come from? 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111348" y="3385550"/>
            <a:ext cx="597987" cy="813655"/>
          </a:xfrm>
          <a:custGeom>
            <a:avLst/>
            <a:gdLst>
              <a:gd name="connsiteX0" fmla="*/ 590843 w 597877"/>
              <a:gd name="connsiteY0" fmla="*/ 316523 h 808892"/>
              <a:gd name="connsiteX1" fmla="*/ 597877 w 597877"/>
              <a:gd name="connsiteY1" fmla="*/ 0 h 808892"/>
              <a:gd name="connsiteX2" fmla="*/ 0 w 597877"/>
              <a:gd name="connsiteY2" fmla="*/ 0 h 808892"/>
              <a:gd name="connsiteX3" fmla="*/ 0 w 597877"/>
              <a:gd name="connsiteY3" fmla="*/ 808892 h 808892"/>
              <a:gd name="connsiteX4" fmla="*/ 597877 w 597877"/>
              <a:gd name="connsiteY4" fmla="*/ 808892 h 808892"/>
              <a:gd name="connsiteX5" fmla="*/ 597877 w 597877"/>
              <a:gd name="connsiteY5" fmla="*/ 436098 h 808892"/>
              <a:gd name="connsiteX0" fmla="*/ 597987 w 597987"/>
              <a:gd name="connsiteY0" fmla="*/ 416536 h 808892"/>
              <a:gd name="connsiteX1" fmla="*/ 597877 w 597987"/>
              <a:gd name="connsiteY1" fmla="*/ 0 h 808892"/>
              <a:gd name="connsiteX2" fmla="*/ 0 w 597987"/>
              <a:gd name="connsiteY2" fmla="*/ 0 h 808892"/>
              <a:gd name="connsiteX3" fmla="*/ 0 w 597987"/>
              <a:gd name="connsiteY3" fmla="*/ 808892 h 808892"/>
              <a:gd name="connsiteX4" fmla="*/ 597877 w 597987"/>
              <a:gd name="connsiteY4" fmla="*/ 808892 h 808892"/>
              <a:gd name="connsiteX5" fmla="*/ 597877 w 597987"/>
              <a:gd name="connsiteY5" fmla="*/ 436098 h 808892"/>
              <a:gd name="connsiteX0" fmla="*/ 597987 w 602639"/>
              <a:gd name="connsiteY0" fmla="*/ 421299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600368 w 602639"/>
              <a:gd name="connsiteY0" fmla="*/ 399867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3224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597987"/>
              <a:gd name="connsiteY0" fmla="*/ 387960 h 813655"/>
              <a:gd name="connsiteX1" fmla="*/ 595496 w 597987"/>
              <a:gd name="connsiteY1" fmla="*/ 0 h 813655"/>
              <a:gd name="connsiteX2" fmla="*/ 0 w 597987"/>
              <a:gd name="connsiteY2" fmla="*/ 4763 h 813655"/>
              <a:gd name="connsiteX3" fmla="*/ 0 w 597987"/>
              <a:gd name="connsiteY3" fmla="*/ 813655 h 813655"/>
              <a:gd name="connsiteX4" fmla="*/ 597877 w 597987"/>
              <a:gd name="connsiteY4" fmla="*/ 813655 h 813655"/>
              <a:gd name="connsiteX5" fmla="*/ 597877 w 597987"/>
              <a:gd name="connsiteY5" fmla="*/ 440861 h 81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987" h="813655">
                <a:moveTo>
                  <a:pt x="597987" y="387960"/>
                </a:moveTo>
                <a:cubicBezTo>
                  <a:pt x="597950" y="249115"/>
                  <a:pt x="595533" y="138845"/>
                  <a:pt x="595496" y="0"/>
                </a:cubicBezTo>
                <a:lnTo>
                  <a:pt x="0" y="4763"/>
                </a:lnTo>
                <a:lnTo>
                  <a:pt x="0" y="813655"/>
                </a:lnTo>
                <a:lnTo>
                  <a:pt x="597877" y="813655"/>
                </a:lnTo>
                <a:lnTo>
                  <a:pt x="597877" y="4408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1348" y="3429000"/>
            <a:ext cx="60227" cy="73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736919" y="421063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Pinhole Camera</a:t>
            </a:r>
            <a:endParaRPr lang="sv-SE" sz="1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978525" y="2571750"/>
            <a:ext cx="1539875" cy="1616075"/>
            <a:chOff x="5978525" y="2571750"/>
            <a:chExt cx="1539875" cy="1616075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6017420" y="2612231"/>
              <a:ext cx="1500980" cy="1575594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978525" y="25717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0" name="Group 19"/>
          <p:cNvGrpSpPr/>
          <p:nvPr/>
        </p:nvGrpSpPr>
        <p:grpSpPr>
          <a:xfrm rot="10557545">
            <a:off x="5581278" y="4133850"/>
            <a:ext cx="633413" cy="552450"/>
            <a:chOff x="5705475" y="2571750"/>
            <a:chExt cx="633413" cy="552450"/>
          </a:xfrm>
        </p:grpSpPr>
        <p:sp>
          <p:nvSpPr>
            <p:cNvPr id="21" name="Freeform 20"/>
            <p:cNvSpPr/>
            <p:nvPr/>
          </p:nvSpPr>
          <p:spPr>
            <a:xfrm>
              <a:off x="5705475" y="2612231"/>
              <a:ext cx="633413" cy="507207"/>
            </a:xfrm>
            <a:custGeom>
              <a:avLst/>
              <a:gdLst>
                <a:gd name="connsiteX0" fmla="*/ 314325 w 633413"/>
                <a:gd name="connsiteY0" fmla="*/ 0 h 507207"/>
                <a:gd name="connsiteX1" fmla="*/ 130969 w 633413"/>
                <a:gd name="connsiteY1" fmla="*/ 30957 h 507207"/>
                <a:gd name="connsiteX2" fmla="*/ 42863 w 633413"/>
                <a:gd name="connsiteY2" fmla="*/ 88107 h 507207"/>
                <a:gd name="connsiteX3" fmla="*/ 0 w 633413"/>
                <a:gd name="connsiteY3" fmla="*/ 192882 h 507207"/>
                <a:gd name="connsiteX4" fmla="*/ 23813 w 633413"/>
                <a:gd name="connsiteY4" fmla="*/ 340519 h 507207"/>
                <a:gd name="connsiteX5" fmla="*/ 128588 w 633413"/>
                <a:gd name="connsiteY5" fmla="*/ 454819 h 507207"/>
                <a:gd name="connsiteX6" fmla="*/ 273844 w 633413"/>
                <a:gd name="connsiteY6" fmla="*/ 507207 h 507207"/>
                <a:gd name="connsiteX7" fmla="*/ 342900 w 633413"/>
                <a:gd name="connsiteY7" fmla="*/ 507207 h 507207"/>
                <a:gd name="connsiteX8" fmla="*/ 438150 w 633413"/>
                <a:gd name="connsiteY8" fmla="*/ 485775 h 507207"/>
                <a:gd name="connsiteX9" fmla="*/ 547688 w 633413"/>
                <a:gd name="connsiteY9" fmla="*/ 419100 h 507207"/>
                <a:gd name="connsiteX10" fmla="*/ 626269 w 633413"/>
                <a:gd name="connsiteY10" fmla="*/ 323850 h 507207"/>
                <a:gd name="connsiteX11" fmla="*/ 633413 w 633413"/>
                <a:gd name="connsiteY11" fmla="*/ 202407 h 507207"/>
                <a:gd name="connsiteX12" fmla="*/ 600075 w 633413"/>
                <a:gd name="connsiteY12" fmla="*/ 107157 h 507207"/>
                <a:gd name="connsiteX13" fmla="*/ 511969 w 633413"/>
                <a:gd name="connsiteY13" fmla="*/ 47625 h 507207"/>
                <a:gd name="connsiteX14" fmla="*/ 421481 w 633413"/>
                <a:gd name="connsiteY14" fmla="*/ 2382 h 507207"/>
                <a:gd name="connsiteX15" fmla="*/ 314325 w 633413"/>
                <a:gd name="connsiteY15" fmla="*/ 0 h 50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3413" h="507207">
                  <a:moveTo>
                    <a:pt x="314325" y="0"/>
                  </a:moveTo>
                  <a:lnTo>
                    <a:pt x="130969" y="30957"/>
                  </a:lnTo>
                  <a:lnTo>
                    <a:pt x="42863" y="88107"/>
                  </a:lnTo>
                  <a:lnTo>
                    <a:pt x="0" y="192882"/>
                  </a:lnTo>
                  <a:lnTo>
                    <a:pt x="23813" y="340519"/>
                  </a:lnTo>
                  <a:lnTo>
                    <a:pt x="128588" y="454819"/>
                  </a:lnTo>
                  <a:lnTo>
                    <a:pt x="273844" y="507207"/>
                  </a:lnTo>
                  <a:lnTo>
                    <a:pt x="342900" y="507207"/>
                  </a:lnTo>
                  <a:lnTo>
                    <a:pt x="438150" y="485775"/>
                  </a:lnTo>
                  <a:lnTo>
                    <a:pt x="547688" y="419100"/>
                  </a:lnTo>
                  <a:lnTo>
                    <a:pt x="626269" y="323850"/>
                  </a:lnTo>
                  <a:lnTo>
                    <a:pt x="633413" y="202407"/>
                  </a:lnTo>
                  <a:lnTo>
                    <a:pt x="600075" y="107157"/>
                  </a:lnTo>
                  <a:lnTo>
                    <a:pt x="511969" y="47625"/>
                  </a:lnTo>
                  <a:lnTo>
                    <a:pt x="421481" y="2382"/>
                  </a:lnTo>
                  <a:lnTo>
                    <a:pt x="314325" y="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2" name="Straight Arrow Connector 21"/>
            <p:cNvCxnSpPr>
              <a:stCxn id="21" idx="0"/>
              <a:endCxn id="21" idx="2"/>
            </p:cNvCxnSpPr>
            <p:nvPr/>
          </p:nvCxnSpPr>
          <p:spPr>
            <a:xfrm flipH="1">
              <a:off x="5748338" y="2612231"/>
              <a:ext cx="271462" cy="881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21" idx="4"/>
            </p:cNvCxnSpPr>
            <p:nvPr/>
          </p:nvCxnSpPr>
          <p:spPr>
            <a:xfrm flipH="1">
              <a:off x="5729288" y="2609850"/>
              <a:ext cx="290512" cy="3429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865019" y="2612231"/>
              <a:ext cx="152400" cy="461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6000750" y="2612231"/>
              <a:ext cx="16669" cy="5119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017419" y="2609850"/>
              <a:ext cx="123825" cy="4810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017419" y="2609850"/>
              <a:ext cx="280987" cy="3548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022181" y="2609850"/>
              <a:ext cx="264319" cy="1119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5978525" y="2571750"/>
              <a:ext cx="76200" cy="762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H="1">
            <a:off x="5924550" y="4184650"/>
            <a:ext cx="1587500" cy="4572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24600" y="5638800"/>
            <a:ext cx="2114681" cy="3847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Keeps bouncing on surfaces</a:t>
            </a:r>
          </a:p>
          <a:p>
            <a:r>
              <a:rPr lang="en-US" sz="800" dirty="0" smtClean="0"/>
              <a:t>Loosing energy at each hit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8D80-329F-4CCC-86A4-3B5F6C8868C7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11348" y="3385550"/>
            <a:ext cx="597987" cy="813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Where does an image come from? 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111348" y="3385550"/>
            <a:ext cx="597987" cy="813655"/>
          </a:xfrm>
          <a:custGeom>
            <a:avLst/>
            <a:gdLst>
              <a:gd name="connsiteX0" fmla="*/ 590843 w 597877"/>
              <a:gd name="connsiteY0" fmla="*/ 316523 h 808892"/>
              <a:gd name="connsiteX1" fmla="*/ 597877 w 597877"/>
              <a:gd name="connsiteY1" fmla="*/ 0 h 808892"/>
              <a:gd name="connsiteX2" fmla="*/ 0 w 597877"/>
              <a:gd name="connsiteY2" fmla="*/ 0 h 808892"/>
              <a:gd name="connsiteX3" fmla="*/ 0 w 597877"/>
              <a:gd name="connsiteY3" fmla="*/ 808892 h 808892"/>
              <a:gd name="connsiteX4" fmla="*/ 597877 w 597877"/>
              <a:gd name="connsiteY4" fmla="*/ 808892 h 808892"/>
              <a:gd name="connsiteX5" fmla="*/ 597877 w 597877"/>
              <a:gd name="connsiteY5" fmla="*/ 436098 h 808892"/>
              <a:gd name="connsiteX0" fmla="*/ 597987 w 597987"/>
              <a:gd name="connsiteY0" fmla="*/ 416536 h 808892"/>
              <a:gd name="connsiteX1" fmla="*/ 597877 w 597987"/>
              <a:gd name="connsiteY1" fmla="*/ 0 h 808892"/>
              <a:gd name="connsiteX2" fmla="*/ 0 w 597987"/>
              <a:gd name="connsiteY2" fmla="*/ 0 h 808892"/>
              <a:gd name="connsiteX3" fmla="*/ 0 w 597987"/>
              <a:gd name="connsiteY3" fmla="*/ 808892 h 808892"/>
              <a:gd name="connsiteX4" fmla="*/ 597877 w 597987"/>
              <a:gd name="connsiteY4" fmla="*/ 808892 h 808892"/>
              <a:gd name="connsiteX5" fmla="*/ 597877 w 597987"/>
              <a:gd name="connsiteY5" fmla="*/ 436098 h 808892"/>
              <a:gd name="connsiteX0" fmla="*/ 597987 w 602639"/>
              <a:gd name="connsiteY0" fmla="*/ 421299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600368 w 602639"/>
              <a:gd name="connsiteY0" fmla="*/ 399867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3224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597987"/>
              <a:gd name="connsiteY0" fmla="*/ 387960 h 813655"/>
              <a:gd name="connsiteX1" fmla="*/ 595496 w 597987"/>
              <a:gd name="connsiteY1" fmla="*/ 0 h 813655"/>
              <a:gd name="connsiteX2" fmla="*/ 0 w 597987"/>
              <a:gd name="connsiteY2" fmla="*/ 4763 h 813655"/>
              <a:gd name="connsiteX3" fmla="*/ 0 w 597987"/>
              <a:gd name="connsiteY3" fmla="*/ 813655 h 813655"/>
              <a:gd name="connsiteX4" fmla="*/ 597877 w 597987"/>
              <a:gd name="connsiteY4" fmla="*/ 813655 h 813655"/>
              <a:gd name="connsiteX5" fmla="*/ 597877 w 597987"/>
              <a:gd name="connsiteY5" fmla="*/ 440861 h 81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987" h="813655">
                <a:moveTo>
                  <a:pt x="597987" y="387960"/>
                </a:moveTo>
                <a:cubicBezTo>
                  <a:pt x="597950" y="249115"/>
                  <a:pt x="595533" y="138845"/>
                  <a:pt x="595496" y="0"/>
                </a:cubicBezTo>
                <a:lnTo>
                  <a:pt x="0" y="4763"/>
                </a:lnTo>
                <a:lnTo>
                  <a:pt x="0" y="813655"/>
                </a:lnTo>
                <a:lnTo>
                  <a:pt x="597877" y="813655"/>
                </a:lnTo>
                <a:lnTo>
                  <a:pt x="597877" y="4408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1348" y="3429000"/>
            <a:ext cx="60227" cy="73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736919" y="421063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Pinhole Camera</a:t>
            </a:r>
            <a:endParaRPr lang="sv-SE" sz="1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978525" y="2571750"/>
            <a:ext cx="1539875" cy="1616075"/>
            <a:chOff x="5978525" y="2571750"/>
            <a:chExt cx="1539875" cy="1616075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6017420" y="2612231"/>
              <a:ext cx="1500980" cy="1575594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978525" y="25717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1" name="Oval 30"/>
          <p:cNvSpPr/>
          <p:nvPr/>
        </p:nvSpPr>
        <p:spPr>
          <a:xfrm rot="10557545">
            <a:off x="5882208" y="4609117"/>
            <a:ext cx="76200" cy="76200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924550" y="4184650"/>
            <a:ext cx="1587500" cy="4572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476500" y="2533650"/>
            <a:ext cx="3441700" cy="2108200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 rot="10557545">
            <a:off x="2432051" y="2488272"/>
            <a:ext cx="76200" cy="76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Box 25"/>
          <p:cNvSpPr txBox="1"/>
          <p:nvPr/>
        </p:nvSpPr>
        <p:spPr>
          <a:xfrm>
            <a:off x="2731587" y="3276600"/>
            <a:ext cx="1920719" cy="3847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Until it leaves the scene…</a:t>
            </a:r>
          </a:p>
          <a:p>
            <a:r>
              <a:rPr lang="en-US" sz="800" dirty="0" smtClean="0"/>
              <a:t>Or just runs out of energy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81EB-D096-4C57-A769-A01985533F64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6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11348" y="3385550"/>
            <a:ext cx="597987" cy="813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Where does an image come from? 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111348" y="3385550"/>
            <a:ext cx="597987" cy="813655"/>
          </a:xfrm>
          <a:custGeom>
            <a:avLst/>
            <a:gdLst>
              <a:gd name="connsiteX0" fmla="*/ 590843 w 597877"/>
              <a:gd name="connsiteY0" fmla="*/ 316523 h 808892"/>
              <a:gd name="connsiteX1" fmla="*/ 597877 w 597877"/>
              <a:gd name="connsiteY1" fmla="*/ 0 h 808892"/>
              <a:gd name="connsiteX2" fmla="*/ 0 w 597877"/>
              <a:gd name="connsiteY2" fmla="*/ 0 h 808892"/>
              <a:gd name="connsiteX3" fmla="*/ 0 w 597877"/>
              <a:gd name="connsiteY3" fmla="*/ 808892 h 808892"/>
              <a:gd name="connsiteX4" fmla="*/ 597877 w 597877"/>
              <a:gd name="connsiteY4" fmla="*/ 808892 h 808892"/>
              <a:gd name="connsiteX5" fmla="*/ 597877 w 597877"/>
              <a:gd name="connsiteY5" fmla="*/ 436098 h 808892"/>
              <a:gd name="connsiteX0" fmla="*/ 597987 w 597987"/>
              <a:gd name="connsiteY0" fmla="*/ 416536 h 808892"/>
              <a:gd name="connsiteX1" fmla="*/ 597877 w 597987"/>
              <a:gd name="connsiteY1" fmla="*/ 0 h 808892"/>
              <a:gd name="connsiteX2" fmla="*/ 0 w 597987"/>
              <a:gd name="connsiteY2" fmla="*/ 0 h 808892"/>
              <a:gd name="connsiteX3" fmla="*/ 0 w 597987"/>
              <a:gd name="connsiteY3" fmla="*/ 808892 h 808892"/>
              <a:gd name="connsiteX4" fmla="*/ 597877 w 597987"/>
              <a:gd name="connsiteY4" fmla="*/ 808892 h 808892"/>
              <a:gd name="connsiteX5" fmla="*/ 597877 w 597987"/>
              <a:gd name="connsiteY5" fmla="*/ 436098 h 808892"/>
              <a:gd name="connsiteX0" fmla="*/ 597987 w 602639"/>
              <a:gd name="connsiteY0" fmla="*/ 421299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600368 w 602639"/>
              <a:gd name="connsiteY0" fmla="*/ 399867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3224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597987"/>
              <a:gd name="connsiteY0" fmla="*/ 387960 h 813655"/>
              <a:gd name="connsiteX1" fmla="*/ 595496 w 597987"/>
              <a:gd name="connsiteY1" fmla="*/ 0 h 813655"/>
              <a:gd name="connsiteX2" fmla="*/ 0 w 597987"/>
              <a:gd name="connsiteY2" fmla="*/ 4763 h 813655"/>
              <a:gd name="connsiteX3" fmla="*/ 0 w 597987"/>
              <a:gd name="connsiteY3" fmla="*/ 813655 h 813655"/>
              <a:gd name="connsiteX4" fmla="*/ 597877 w 597987"/>
              <a:gd name="connsiteY4" fmla="*/ 813655 h 813655"/>
              <a:gd name="connsiteX5" fmla="*/ 597877 w 597987"/>
              <a:gd name="connsiteY5" fmla="*/ 440861 h 81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987" h="813655">
                <a:moveTo>
                  <a:pt x="597987" y="387960"/>
                </a:moveTo>
                <a:cubicBezTo>
                  <a:pt x="597950" y="249115"/>
                  <a:pt x="595533" y="138845"/>
                  <a:pt x="595496" y="0"/>
                </a:cubicBezTo>
                <a:lnTo>
                  <a:pt x="0" y="4763"/>
                </a:lnTo>
                <a:lnTo>
                  <a:pt x="0" y="813655"/>
                </a:lnTo>
                <a:lnTo>
                  <a:pt x="597877" y="813655"/>
                </a:lnTo>
                <a:lnTo>
                  <a:pt x="597877" y="4408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1348" y="3429000"/>
            <a:ext cx="60227" cy="73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736919" y="421063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Pinhole Camera</a:t>
            </a:r>
            <a:endParaRPr lang="sv-SE" sz="1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978525" y="2571750"/>
            <a:ext cx="1539875" cy="1616075"/>
            <a:chOff x="5978525" y="2571750"/>
            <a:chExt cx="1539875" cy="1616075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6017420" y="2612231"/>
              <a:ext cx="1500980" cy="1575594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978525" y="25717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1" name="Oval 30"/>
          <p:cNvSpPr/>
          <p:nvPr/>
        </p:nvSpPr>
        <p:spPr>
          <a:xfrm rot="10557545">
            <a:off x="5882208" y="4609117"/>
            <a:ext cx="76200" cy="76200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924550" y="4184650"/>
            <a:ext cx="1587500" cy="4572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1206500" y="3689350"/>
            <a:ext cx="4711700" cy="952500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 rot="10557545">
            <a:off x="1143002" y="3650323"/>
            <a:ext cx="76200" cy="76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Box 25"/>
          <p:cNvSpPr txBox="1"/>
          <p:nvPr/>
        </p:nvSpPr>
        <p:spPr>
          <a:xfrm>
            <a:off x="1264445" y="3231337"/>
            <a:ext cx="1903085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Or happens to hit our film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7136A-4F39-4E14-B884-D753A2566D38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3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5428917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Light Transport Equation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76300" y="3708400"/>
            <a:ext cx="4838700" cy="9461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45418" y="3276600"/>
            <a:ext cx="76200" cy="901988"/>
            <a:chOff x="1445418" y="3276600"/>
            <a:chExt cx="76200" cy="901988"/>
          </a:xfrm>
        </p:grpSpPr>
        <p:sp>
          <p:nvSpPr>
            <p:cNvPr id="4" name="Rectangle 3"/>
            <p:cNvSpPr/>
            <p:nvPr/>
          </p:nvSpPr>
          <p:spPr>
            <a:xfrm>
              <a:off x="1445418" y="32766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45418" y="33528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45418" y="34290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45418" y="35052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45418" y="35778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45418" y="36540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5418" y="37302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45418" y="38737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45418" y="39499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45418" y="40261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45418" y="41023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45418" y="38064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52" y="3523916"/>
            <a:ext cx="397717" cy="31432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680075" y="461645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42" name="Group 41"/>
          <p:cNvGrpSpPr/>
          <p:nvPr/>
        </p:nvGrpSpPr>
        <p:grpSpPr>
          <a:xfrm>
            <a:off x="4904311" y="3977576"/>
            <a:ext cx="1374462" cy="927061"/>
            <a:chOff x="4904311" y="3977576"/>
            <a:chExt cx="1374462" cy="927061"/>
          </a:xfrm>
        </p:grpSpPr>
        <p:sp>
          <p:nvSpPr>
            <p:cNvPr id="16" name="Right Arrow 15"/>
            <p:cNvSpPr/>
            <p:nvPr/>
          </p:nvSpPr>
          <p:spPr>
            <a:xfrm rot="11436414">
              <a:off x="5069284" y="4492327"/>
              <a:ext cx="609600" cy="17301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5110696" y="3977576"/>
                  <a:ext cx="1168077" cy="369332"/>
                </a:xfrm>
                <a:prstGeom prst="rect">
                  <a:avLst/>
                </a:prstGeom>
                <a:solidFill>
                  <a:schemeClr val="bg1">
                    <a:alpha val="83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sv-SE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b="1" i="1">
                              <a:latin typeface="Cambria Math"/>
                            </a:rPr>
                            <m:t>𝑳</m:t>
                          </m:r>
                        </m:e>
                        <m:sub>
                          <m:r>
                            <a:rPr lang="sv-SE" b="1" i="1">
                              <a:latin typeface="Cambria Math"/>
                            </a:rPr>
                            <m:t>𝒐</m:t>
                          </m:r>
                        </m:sub>
                      </m:sSub>
                      <m:d>
                        <m:dPr>
                          <m:ctrlPr>
                            <a:rPr lang="sv-SE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b="1" i="1"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latin typeface="Cambria Math"/>
                            </a:rPr>
                            <m:t>𝝎</m:t>
                          </m:r>
                        </m:e>
                      </m:d>
                    </m:oMath>
                  </a14:m>
                  <a:r>
                    <a:rPr lang="sv-SE" b="1" dirty="0" smtClean="0"/>
                    <a:t>?</a:t>
                  </a:r>
                  <a:endParaRPr lang="sv-SE" b="1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0696" y="3977576"/>
                  <a:ext cx="116807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6349" r="-3093" b="-2222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4904311" y="4535305"/>
                  <a:ext cx="4331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𝝎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4311" y="4535305"/>
                  <a:ext cx="433132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5656262" y="4374118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v-SE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6262" y="4374118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324600" y="2977170"/>
                <a:ext cx="1111715" cy="5280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Radiance: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𝒔𝒓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sv-SE" sz="1400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2977170"/>
                <a:ext cx="1111715" cy="528030"/>
              </a:xfrm>
              <a:prstGeom prst="rect">
                <a:avLst/>
              </a:prstGeom>
              <a:blipFill rotWithShape="0">
                <a:blip r:embed="rId8"/>
                <a:stretch>
                  <a:fillRect l="-1087" b="-33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9E64B-354F-498D-B371-0DCEBF3A4C4C}" type="datetime1">
              <a:rPr lang="en-US" smtClean="0"/>
              <a:t>1/25/2017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7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3" grpId="0" animBg="1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5428917"/>
            <a:ext cx="9144000" cy="1429084"/>
            <a:chOff x="0" y="5428917"/>
            <a:chExt cx="9144000" cy="1429084"/>
          </a:xfrm>
        </p:grpSpPr>
        <p:sp>
          <p:nvSpPr>
            <p:cNvPr id="29" name="Rectangle 28"/>
            <p:cNvSpPr/>
            <p:nvPr/>
          </p:nvSpPr>
          <p:spPr>
            <a:xfrm>
              <a:off x="0" y="5428917"/>
              <a:ext cx="9144000" cy="1429084"/>
            </a:xfrm>
            <a:prstGeom prst="rect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Left Brace 12"/>
            <p:cNvSpPr/>
            <p:nvPr/>
          </p:nvSpPr>
          <p:spPr>
            <a:xfrm rot="5400000">
              <a:off x="2543083" y="5661260"/>
              <a:ext cx="146377" cy="863456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45263" y="5742800"/>
              <a:ext cx="1423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Emitted radiance</a:t>
              </a:r>
              <a:endParaRPr lang="sv-SE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5" name="Left Brace 44"/>
            <p:cNvSpPr/>
            <p:nvPr/>
          </p:nvSpPr>
          <p:spPr>
            <a:xfrm rot="5400000">
              <a:off x="5007901" y="4150114"/>
              <a:ext cx="194998" cy="3505200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91303" y="5526404"/>
              <a:ext cx="1550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Reflected radiance</a:t>
              </a:r>
              <a:endParaRPr lang="sv-SE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Light Transport Equation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181600" y="4549441"/>
            <a:ext cx="539750" cy="1051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45418" y="3276600"/>
            <a:ext cx="76200" cy="901988"/>
            <a:chOff x="1445418" y="3276600"/>
            <a:chExt cx="76200" cy="901988"/>
          </a:xfrm>
        </p:grpSpPr>
        <p:sp>
          <p:nvSpPr>
            <p:cNvPr id="4" name="Rectangle 3"/>
            <p:cNvSpPr/>
            <p:nvPr/>
          </p:nvSpPr>
          <p:spPr>
            <a:xfrm>
              <a:off x="1445418" y="32766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45418" y="33528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45418" y="34290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45418" y="35052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45418" y="35778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45418" y="36540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5418" y="37302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45418" y="38737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45418" y="39499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45418" y="40261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45418" y="41023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45418" y="38064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52" y="3523916"/>
            <a:ext cx="397717" cy="31432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680075" y="461645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948361" y="4210104"/>
                <a:ext cx="4205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361" y="4210104"/>
                <a:ext cx="42056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671245" y="4431784"/>
                <a:ext cx="391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𝒑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245" y="4431784"/>
                <a:ext cx="391453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FF37B-2831-439A-93E0-A1374E07B225}" type="datetime1">
              <a:rPr lang="en-US" smtClean="0"/>
              <a:t>1/25/2017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Before we start: 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Remember to choose a subject for your presentation soon.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And your project. 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Student representatives: </a:t>
            </a:r>
          </a:p>
          <a:p>
            <a:pPr lvl="1"/>
            <a:r>
              <a:rPr lang="sv-SE" dirty="0">
                <a:solidFill>
                  <a:schemeClr val="bg1"/>
                </a:solidFill>
              </a:rPr>
              <a:t>JOHAN BACKMAN</a:t>
            </a:r>
            <a:r>
              <a:rPr lang="sv-SE" dirty="0" smtClean="0">
                <a:solidFill>
                  <a:schemeClr val="bg1"/>
                </a:solidFill>
              </a:rPr>
              <a:t> 		johback@student.chalmers.se</a:t>
            </a:r>
            <a:endParaRPr lang="sv-SE" dirty="0">
              <a:solidFill>
                <a:schemeClr val="bg1"/>
              </a:solidFill>
            </a:endParaRPr>
          </a:p>
          <a:p>
            <a:pPr lvl="1"/>
            <a:r>
              <a:rPr lang="sv-SE" dirty="0">
                <a:solidFill>
                  <a:schemeClr val="bg1"/>
                </a:solidFill>
              </a:rPr>
              <a:t>KEVIN BJÖRKLUND </a:t>
            </a:r>
            <a:r>
              <a:rPr lang="sv-SE" dirty="0" smtClean="0">
                <a:solidFill>
                  <a:schemeClr val="bg1"/>
                </a:solidFill>
              </a:rPr>
              <a:t>	kevinb@student.chalmers.se</a:t>
            </a:r>
            <a:endParaRPr lang="sv-SE" dirty="0">
              <a:solidFill>
                <a:schemeClr val="bg1"/>
              </a:solidFill>
            </a:endParaRPr>
          </a:p>
          <a:p>
            <a:pPr lvl="1"/>
            <a:r>
              <a:rPr lang="sv-SE" dirty="0">
                <a:solidFill>
                  <a:schemeClr val="bg1"/>
                </a:solidFill>
              </a:rPr>
              <a:t>JONAS HULTÉN </a:t>
            </a:r>
            <a:r>
              <a:rPr lang="sv-SE" dirty="0" smtClean="0">
                <a:solidFill>
                  <a:schemeClr val="bg1"/>
                </a:solidFill>
              </a:rPr>
              <a:t>		jonashu@student.chalmers.se</a:t>
            </a:r>
            <a:endParaRPr lang="sv-SE" dirty="0">
              <a:solidFill>
                <a:schemeClr val="bg1"/>
              </a:solidFill>
            </a:endParaRPr>
          </a:p>
          <a:p>
            <a:pPr lvl="1"/>
            <a:r>
              <a:rPr lang="sv-SE" dirty="0">
                <a:solidFill>
                  <a:schemeClr val="bg1"/>
                </a:solidFill>
              </a:rPr>
              <a:t>HAMPUS LIDIN </a:t>
            </a:r>
            <a:r>
              <a:rPr lang="sv-SE" dirty="0" smtClean="0">
                <a:solidFill>
                  <a:schemeClr val="bg1"/>
                </a:solidFill>
              </a:rPr>
              <a:t>		lidin@student.chalmers.se</a:t>
            </a:r>
            <a:endParaRPr lang="sv-SE" dirty="0">
              <a:solidFill>
                <a:schemeClr val="bg1"/>
              </a:solidFill>
            </a:endParaRPr>
          </a:p>
          <a:p>
            <a:pPr lvl="1"/>
            <a:r>
              <a:rPr lang="sv-SE" dirty="0">
                <a:solidFill>
                  <a:schemeClr val="bg1"/>
                </a:solidFill>
              </a:rPr>
              <a:t>VICTOR OLAUSSON </a:t>
            </a:r>
            <a:r>
              <a:rPr lang="sv-SE" dirty="0" smtClean="0">
                <a:solidFill>
                  <a:schemeClr val="bg1"/>
                </a:solidFill>
              </a:rPr>
              <a:t>	vicola@student.chalmers.se</a:t>
            </a:r>
            <a:endParaRPr lang="sv-SE" dirty="0">
              <a:solidFill>
                <a:schemeClr val="bg1"/>
              </a:solidFill>
            </a:endParaRP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Come for a quick talk with me during recess. 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Muddy Cards!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C888-E6DA-40A2-A406-3C79E4D36A38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9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0" y="5428917"/>
            <a:ext cx="9144000" cy="1429084"/>
            <a:chOff x="0" y="5428917"/>
            <a:chExt cx="9144000" cy="1429084"/>
          </a:xfrm>
        </p:grpSpPr>
        <p:sp>
          <p:nvSpPr>
            <p:cNvPr id="42" name="Rectangle 41"/>
            <p:cNvSpPr/>
            <p:nvPr/>
          </p:nvSpPr>
          <p:spPr>
            <a:xfrm>
              <a:off x="0" y="5428917"/>
              <a:ext cx="9144000" cy="1429084"/>
            </a:xfrm>
            <a:prstGeom prst="rect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Left Brace 42"/>
            <p:cNvSpPr/>
            <p:nvPr/>
          </p:nvSpPr>
          <p:spPr>
            <a:xfrm rot="5400000">
              <a:off x="2543083" y="5661260"/>
              <a:ext cx="146377" cy="863456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45263" y="5742800"/>
              <a:ext cx="1423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Emitted radiance</a:t>
              </a:r>
              <a:endParaRPr lang="sv-SE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8" name="Left Brace 47"/>
            <p:cNvSpPr/>
            <p:nvPr/>
          </p:nvSpPr>
          <p:spPr>
            <a:xfrm rot="5400000">
              <a:off x="5007901" y="4150114"/>
              <a:ext cx="194998" cy="3505200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391303" y="5526404"/>
              <a:ext cx="1550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Reflected radiance</a:t>
              </a:r>
              <a:endParaRPr lang="sv-SE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3" name="Chord 22"/>
          <p:cNvSpPr/>
          <p:nvPr/>
        </p:nvSpPr>
        <p:spPr>
          <a:xfrm rot="6781798">
            <a:off x="5177729" y="4115508"/>
            <a:ext cx="1080891" cy="1120401"/>
          </a:xfrm>
          <a:prstGeom prst="chord">
            <a:avLst>
              <a:gd name="adj1" fmla="val 4129482"/>
              <a:gd name="adj2" fmla="val 14664985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ounded Rectangle 6"/>
          <p:cNvSpPr/>
          <p:nvPr/>
        </p:nvSpPr>
        <p:spPr>
          <a:xfrm>
            <a:off x="3276600" y="6000214"/>
            <a:ext cx="266700" cy="7561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Light Transport Equation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181600" y="4549441"/>
            <a:ext cx="539750" cy="1051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45418" y="3276600"/>
            <a:ext cx="76200" cy="901988"/>
            <a:chOff x="1445418" y="3276600"/>
            <a:chExt cx="76200" cy="901988"/>
          </a:xfrm>
        </p:grpSpPr>
        <p:sp>
          <p:nvSpPr>
            <p:cNvPr id="4" name="Rectangle 3"/>
            <p:cNvSpPr/>
            <p:nvPr/>
          </p:nvSpPr>
          <p:spPr>
            <a:xfrm>
              <a:off x="1445418" y="32766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45418" y="33528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45418" y="34290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45418" y="35052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45418" y="35778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45418" y="36540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5418" y="37302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45418" y="38737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45418" y="39499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45418" y="40261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45418" y="41023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45418" y="38064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52" y="3523916"/>
            <a:ext cx="397717" cy="31432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680075" y="461645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43231" y="4306376"/>
                <a:ext cx="4205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231" y="4306376"/>
                <a:ext cx="42056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671245" y="4431784"/>
                <a:ext cx="391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𝒑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245" y="4431784"/>
                <a:ext cx="391453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1739264" y="2534447"/>
                <a:ext cx="1765936" cy="66595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Integrate over all directions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in the hemisphere around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𝒑</m:t>
                    </m:r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</a:t>
                </a:r>
                <a:endParaRPr lang="sv-SE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64" y="2534447"/>
                <a:ext cx="1765936" cy="665953"/>
              </a:xfrm>
              <a:prstGeom prst="roundRect">
                <a:avLst/>
              </a:prstGeom>
              <a:blipFill rotWithShape="0">
                <a:blip r:embed="rId8"/>
                <a:stretch>
                  <a:fillRect b="-2655"/>
                </a:stretch>
              </a:blip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Elbow Connector 9"/>
          <p:cNvCxnSpPr>
            <a:stCxn id="30" idx="2"/>
          </p:cNvCxnSpPr>
          <p:nvPr/>
        </p:nvCxnSpPr>
        <p:spPr>
          <a:xfrm rot="16200000" flipH="1">
            <a:off x="1611755" y="4210876"/>
            <a:ext cx="2818088" cy="797135"/>
          </a:xfrm>
          <a:prstGeom prst="bentConnector3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9" idx="0"/>
          </p:cNvCxnSpPr>
          <p:nvPr/>
        </p:nvCxnSpPr>
        <p:spPr>
          <a:xfrm flipV="1">
            <a:off x="5718175" y="4297070"/>
            <a:ext cx="383612" cy="31938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997664" y="4003977"/>
                <a:ext cx="474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664" y="4003977"/>
                <a:ext cx="47481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6DE6-9E53-40E6-829E-9F2265BA63C9}" type="datetime1">
              <a:rPr lang="en-US" smtClean="0"/>
              <a:t>1/25/2017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0" y="5428917"/>
            <a:ext cx="9144000" cy="1429084"/>
            <a:chOff x="0" y="5428917"/>
            <a:chExt cx="9144000" cy="1429084"/>
          </a:xfrm>
        </p:grpSpPr>
        <p:sp>
          <p:nvSpPr>
            <p:cNvPr id="48" name="Rectangle 47"/>
            <p:cNvSpPr/>
            <p:nvPr/>
          </p:nvSpPr>
          <p:spPr>
            <a:xfrm>
              <a:off x="0" y="5428917"/>
              <a:ext cx="9144000" cy="1429084"/>
            </a:xfrm>
            <a:prstGeom prst="rect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Left Brace 48"/>
            <p:cNvSpPr/>
            <p:nvPr/>
          </p:nvSpPr>
          <p:spPr>
            <a:xfrm rot="5400000">
              <a:off x="2543083" y="5661260"/>
              <a:ext cx="146377" cy="863456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945263" y="5742800"/>
              <a:ext cx="1423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Emitted radiance</a:t>
              </a:r>
              <a:endParaRPr lang="sv-SE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1" name="Left Brace 50"/>
            <p:cNvSpPr/>
            <p:nvPr/>
          </p:nvSpPr>
          <p:spPr>
            <a:xfrm rot="5400000">
              <a:off x="5007901" y="4150114"/>
              <a:ext cx="194998" cy="3505200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91303" y="5526404"/>
              <a:ext cx="1550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Reflected radiance</a:t>
              </a:r>
              <a:endParaRPr lang="sv-SE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616450" y="6107612"/>
            <a:ext cx="863599" cy="38385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ounded Rectangle 6"/>
          <p:cNvSpPr/>
          <p:nvPr/>
        </p:nvSpPr>
        <p:spPr>
          <a:xfrm>
            <a:off x="3276600" y="6000214"/>
            <a:ext cx="266700" cy="7561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hord 22"/>
          <p:cNvSpPr/>
          <p:nvPr/>
        </p:nvSpPr>
        <p:spPr>
          <a:xfrm rot="6781798">
            <a:off x="5177729" y="4115508"/>
            <a:ext cx="1080891" cy="1120401"/>
          </a:xfrm>
          <a:prstGeom prst="chord">
            <a:avLst>
              <a:gd name="adj1" fmla="val 4129482"/>
              <a:gd name="adj2" fmla="val 14664985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Light Transport Equation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181600" y="4549441"/>
            <a:ext cx="539750" cy="1051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45418" y="3276600"/>
            <a:ext cx="76200" cy="901988"/>
            <a:chOff x="1445418" y="3276600"/>
            <a:chExt cx="76200" cy="901988"/>
          </a:xfrm>
        </p:grpSpPr>
        <p:sp>
          <p:nvSpPr>
            <p:cNvPr id="4" name="Rectangle 3"/>
            <p:cNvSpPr/>
            <p:nvPr/>
          </p:nvSpPr>
          <p:spPr>
            <a:xfrm>
              <a:off x="1445418" y="32766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45418" y="33528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45418" y="34290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45418" y="35052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45418" y="35778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45418" y="36540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5418" y="37302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45418" y="38737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45418" y="39499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45418" y="40261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45418" y="41023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45418" y="38064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52" y="3523916"/>
            <a:ext cx="397717" cy="31432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680075" y="461645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43231" y="4306376"/>
                <a:ext cx="4205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231" y="4306376"/>
                <a:ext cx="42056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671245" y="4431784"/>
                <a:ext cx="391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𝒑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245" y="4431784"/>
                <a:ext cx="391453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1739264" y="2534447"/>
                <a:ext cx="1765936" cy="66595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Integrate over all directions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in the hemisphere around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𝒑</m:t>
                    </m:r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</a:t>
                </a:r>
                <a:endParaRPr lang="sv-SE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64" y="2534447"/>
                <a:ext cx="1765936" cy="665953"/>
              </a:xfrm>
              <a:prstGeom prst="roundRect">
                <a:avLst/>
              </a:prstGeom>
              <a:blipFill rotWithShape="0">
                <a:blip r:embed="rId8"/>
                <a:stretch>
                  <a:fillRect b="-2655"/>
                </a:stretch>
              </a:blip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Elbow Connector 9"/>
          <p:cNvCxnSpPr>
            <a:stCxn id="30" idx="2"/>
          </p:cNvCxnSpPr>
          <p:nvPr/>
        </p:nvCxnSpPr>
        <p:spPr>
          <a:xfrm rot="16200000" flipH="1">
            <a:off x="1611755" y="4210876"/>
            <a:ext cx="2818088" cy="797135"/>
          </a:xfrm>
          <a:prstGeom prst="bentConnector3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9" idx="0"/>
          </p:cNvCxnSpPr>
          <p:nvPr/>
        </p:nvCxnSpPr>
        <p:spPr>
          <a:xfrm flipV="1">
            <a:off x="5718175" y="4297070"/>
            <a:ext cx="383612" cy="31938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997664" y="4003977"/>
                <a:ext cx="474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664" y="4003977"/>
                <a:ext cx="47481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/>
              <p:cNvSpPr/>
              <p:nvPr/>
            </p:nvSpPr>
            <p:spPr>
              <a:xfrm>
                <a:off x="7371714" y="2724947"/>
                <a:ext cx="1765936" cy="665953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The </a:t>
                </a:r>
                <a:r>
                  <a:rPr lang="en-US" sz="1200" i="1" dirty="0" smtClean="0">
                    <a:solidFill>
                      <a:schemeClr val="tx1"/>
                    </a:solidFill>
                  </a:rPr>
                  <a:t>radiance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incoming to point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chemeClr val="tx1"/>
                        </a:solidFill>
                        <a:latin typeface="Cambria Math"/>
                      </a:rPr>
                      <m:t>𝒑</m:t>
                    </m:r>
                  </m:oMath>
                </a14:m>
                <a:r>
                  <a:rPr lang="sv-SE" sz="1200" dirty="0" smtClean="0">
                    <a:solidFill>
                      <a:schemeClr val="tx1"/>
                    </a:solidFill>
                  </a:rPr>
                  <a:t> from direction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sv-SE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714" y="2724947"/>
                <a:ext cx="1765936" cy="665953"/>
              </a:xfrm>
              <a:prstGeom prst="roundRect">
                <a:avLst/>
              </a:prstGeom>
              <a:blipFill rotWithShape="0">
                <a:blip r:embed="rId10"/>
                <a:stretch>
                  <a:fillRect b="-2655"/>
                </a:stretch>
              </a:blipFill>
              <a:ln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Elbow Connector 42"/>
          <p:cNvCxnSpPr>
            <a:stCxn id="42" idx="2"/>
            <a:endCxn id="34" idx="2"/>
          </p:cNvCxnSpPr>
          <p:nvPr/>
        </p:nvCxnSpPr>
        <p:spPr>
          <a:xfrm rot="5400000">
            <a:off x="5101184" y="3337966"/>
            <a:ext cx="3100565" cy="3206432"/>
          </a:xfrm>
          <a:prstGeom prst="bentConnector3">
            <a:avLst>
              <a:gd name="adj1" fmla="val 107373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686550" y="3352800"/>
            <a:ext cx="476250" cy="400050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43284" y="3453292"/>
                <a:ext cx="80374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2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sz="12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284" y="3453292"/>
                <a:ext cx="803745" cy="2769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0373-5CD0-4EE1-B286-C0F6271F0E47}" type="datetime1">
              <a:rPr lang="en-US" smtClean="0"/>
              <a:t>1/25/2017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0" y="5428917"/>
            <a:ext cx="9144000" cy="1429084"/>
            <a:chOff x="0" y="5428917"/>
            <a:chExt cx="9144000" cy="1429084"/>
          </a:xfrm>
        </p:grpSpPr>
        <p:sp>
          <p:nvSpPr>
            <p:cNvPr id="58" name="Rectangle 57"/>
            <p:cNvSpPr/>
            <p:nvPr/>
          </p:nvSpPr>
          <p:spPr>
            <a:xfrm>
              <a:off x="0" y="5428917"/>
              <a:ext cx="9144000" cy="1429084"/>
            </a:xfrm>
            <a:prstGeom prst="rect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Left Brace 62"/>
            <p:cNvSpPr/>
            <p:nvPr/>
          </p:nvSpPr>
          <p:spPr>
            <a:xfrm rot="5400000">
              <a:off x="2543083" y="5661260"/>
              <a:ext cx="146377" cy="863456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45263" y="5742800"/>
              <a:ext cx="1423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Emitted radiance</a:t>
              </a:r>
              <a:endParaRPr lang="sv-SE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8" name="Left Brace 67"/>
            <p:cNvSpPr/>
            <p:nvPr/>
          </p:nvSpPr>
          <p:spPr>
            <a:xfrm rot="5400000">
              <a:off x="5007901" y="4150114"/>
              <a:ext cx="194998" cy="3505200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391303" y="5526404"/>
              <a:ext cx="1550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Reflected radiance</a:t>
              </a:r>
              <a:endParaRPr lang="sv-SE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5499007" y="6107612"/>
            <a:ext cx="1003294" cy="3838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ounded Rectangle 33"/>
          <p:cNvSpPr/>
          <p:nvPr/>
        </p:nvSpPr>
        <p:spPr>
          <a:xfrm>
            <a:off x="4616450" y="6107612"/>
            <a:ext cx="863599" cy="38385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ounded Rectangle 6"/>
          <p:cNvSpPr/>
          <p:nvPr/>
        </p:nvSpPr>
        <p:spPr>
          <a:xfrm>
            <a:off x="3276600" y="6000214"/>
            <a:ext cx="266700" cy="7561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hord 22"/>
          <p:cNvSpPr/>
          <p:nvPr/>
        </p:nvSpPr>
        <p:spPr>
          <a:xfrm rot="6781798">
            <a:off x="5177729" y="4115508"/>
            <a:ext cx="1080891" cy="1120401"/>
          </a:xfrm>
          <a:prstGeom prst="chord">
            <a:avLst>
              <a:gd name="adj1" fmla="val 4129482"/>
              <a:gd name="adj2" fmla="val 14664985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Light Transport Equation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181600" y="4549441"/>
            <a:ext cx="539750" cy="1051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45418" y="3276600"/>
            <a:ext cx="76200" cy="901988"/>
            <a:chOff x="1445418" y="3276600"/>
            <a:chExt cx="76200" cy="901988"/>
          </a:xfrm>
        </p:grpSpPr>
        <p:sp>
          <p:nvSpPr>
            <p:cNvPr id="4" name="Rectangle 3"/>
            <p:cNvSpPr/>
            <p:nvPr/>
          </p:nvSpPr>
          <p:spPr>
            <a:xfrm>
              <a:off x="1445418" y="32766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45418" y="33528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45418" y="34290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45418" y="35052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45418" y="35778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45418" y="36540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5418" y="37302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45418" y="38737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45418" y="39499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45418" y="40261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45418" y="41023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45418" y="38064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52" y="3523916"/>
            <a:ext cx="397717" cy="31432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680075" y="461645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43231" y="4306376"/>
                <a:ext cx="4205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231" y="4306376"/>
                <a:ext cx="42056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671245" y="4431784"/>
                <a:ext cx="391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𝒑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245" y="4431784"/>
                <a:ext cx="391453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1739264" y="2534447"/>
                <a:ext cx="1765936" cy="66595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Integrate over all directions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in the hemisphere around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𝒑</m:t>
                    </m:r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</a:t>
                </a:r>
                <a:endParaRPr lang="sv-SE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64" y="2534447"/>
                <a:ext cx="1765936" cy="665953"/>
              </a:xfrm>
              <a:prstGeom prst="roundRect">
                <a:avLst/>
              </a:prstGeom>
              <a:blipFill rotWithShape="0">
                <a:blip r:embed="rId8"/>
                <a:stretch>
                  <a:fillRect b="-2655"/>
                </a:stretch>
              </a:blip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Elbow Connector 9"/>
          <p:cNvCxnSpPr>
            <a:stCxn id="30" idx="2"/>
          </p:cNvCxnSpPr>
          <p:nvPr/>
        </p:nvCxnSpPr>
        <p:spPr>
          <a:xfrm rot="16200000" flipH="1">
            <a:off x="1611755" y="4210876"/>
            <a:ext cx="2818088" cy="797135"/>
          </a:xfrm>
          <a:prstGeom prst="bentConnector3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9" idx="0"/>
          </p:cNvCxnSpPr>
          <p:nvPr/>
        </p:nvCxnSpPr>
        <p:spPr>
          <a:xfrm flipV="1">
            <a:off x="5718175" y="4297070"/>
            <a:ext cx="383612" cy="31938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997664" y="4003977"/>
                <a:ext cx="474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664" y="4003977"/>
                <a:ext cx="47481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/>
              <p:cNvSpPr/>
              <p:nvPr/>
            </p:nvSpPr>
            <p:spPr>
              <a:xfrm>
                <a:off x="7371714" y="2724947"/>
                <a:ext cx="1765936" cy="665953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The </a:t>
                </a:r>
                <a:r>
                  <a:rPr lang="en-US" sz="1200" i="1" dirty="0" smtClean="0">
                    <a:solidFill>
                      <a:schemeClr val="tx1"/>
                    </a:solidFill>
                  </a:rPr>
                  <a:t>radiance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incoming to point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chemeClr val="tx1"/>
                        </a:solidFill>
                        <a:latin typeface="Cambria Math"/>
                      </a:rPr>
                      <m:t>𝒑</m:t>
                    </m:r>
                  </m:oMath>
                </a14:m>
                <a:r>
                  <a:rPr lang="sv-SE" sz="1200" dirty="0" smtClean="0">
                    <a:solidFill>
                      <a:schemeClr val="tx1"/>
                    </a:solidFill>
                  </a:rPr>
                  <a:t> from direction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sv-SE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714" y="2724947"/>
                <a:ext cx="1765936" cy="665953"/>
              </a:xfrm>
              <a:prstGeom prst="roundRect">
                <a:avLst/>
              </a:prstGeom>
              <a:blipFill rotWithShape="0">
                <a:blip r:embed="rId10"/>
                <a:stretch>
                  <a:fillRect b="-2655"/>
                </a:stretch>
              </a:blipFill>
              <a:ln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Elbow Connector 42"/>
          <p:cNvCxnSpPr>
            <a:stCxn id="42" idx="2"/>
            <a:endCxn id="34" idx="2"/>
          </p:cNvCxnSpPr>
          <p:nvPr/>
        </p:nvCxnSpPr>
        <p:spPr>
          <a:xfrm rot="5400000">
            <a:off x="5101184" y="3337966"/>
            <a:ext cx="3100565" cy="3206432"/>
          </a:xfrm>
          <a:prstGeom prst="bentConnector3">
            <a:avLst>
              <a:gd name="adj1" fmla="val 107373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686550" y="3352800"/>
            <a:ext cx="476250" cy="400050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43284" y="3453292"/>
                <a:ext cx="80374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2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sz="12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284" y="3453292"/>
                <a:ext cx="803745" cy="2769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/>
              <p:cNvSpPr/>
              <p:nvPr/>
            </p:nvSpPr>
            <p:spPr>
              <a:xfrm>
                <a:off x="3843813" y="1645261"/>
                <a:ext cx="2147303" cy="178373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Convert between irradiance parallel to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tx1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and irradiance on surface.</a:t>
                </a:r>
                <a:endParaRPr lang="en-US" sz="1200" b="0" dirty="0" smtClean="0">
                  <a:solidFill>
                    <a:schemeClr val="tx1"/>
                  </a:solidFill>
                </a:endParaRP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endParaRPr lang="sv-SE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813" y="1645261"/>
                <a:ext cx="2147303" cy="178373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4597956" y="3183389"/>
            <a:ext cx="7360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334000" y="2590801"/>
            <a:ext cx="0" cy="592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334000" y="2819400"/>
            <a:ext cx="384175" cy="363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597956" y="2374696"/>
            <a:ext cx="853541" cy="80869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4991192" y="2819400"/>
            <a:ext cx="342807" cy="3639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 52"/>
          <p:cNvSpPr/>
          <p:nvPr/>
        </p:nvSpPr>
        <p:spPr>
          <a:xfrm>
            <a:off x="5292370" y="3042897"/>
            <a:ext cx="139067" cy="123824"/>
          </a:xfrm>
          <a:prstGeom prst="arc">
            <a:avLst>
              <a:gd name="adj1" fmla="val 14333107"/>
              <a:gd name="adj2" fmla="val 209832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Arc 53"/>
          <p:cNvSpPr/>
          <p:nvPr/>
        </p:nvSpPr>
        <p:spPr>
          <a:xfrm rot="16515790">
            <a:off x="5180096" y="3094263"/>
            <a:ext cx="139067" cy="123824"/>
          </a:xfrm>
          <a:prstGeom prst="arc">
            <a:avLst>
              <a:gd name="adj1" fmla="val 14333107"/>
              <a:gd name="adj2" fmla="val 209832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259153" y="2819399"/>
                <a:ext cx="3256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sv-S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153" y="2819399"/>
                <a:ext cx="325602" cy="27699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958976" y="2949886"/>
                <a:ext cx="3256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sv-S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976" y="2949886"/>
                <a:ext cx="325602" cy="276999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Left Brace 58"/>
          <p:cNvSpPr/>
          <p:nvPr/>
        </p:nvSpPr>
        <p:spPr>
          <a:xfrm rot="16200000">
            <a:off x="4918166" y="2884224"/>
            <a:ext cx="95545" cy="736121"/>
          </a:xfrm>
          <a:prstGeom prst="leftBrace">
            <a:avLst>
              <a:gd name="adj1" fmla="val 4796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4758066" y="3226310"/>
                <a:ext cx="429926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>
                          <a:latin typeface="Cambria Math" panose="02040503050406030204" pitchFamily="18" charset="0"/>
                        </a:rPr>
                        <m:t>1</m:t>
                      </m:r>
                      <m:sSup>
                        <m:sSup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9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sv-SE" sz="90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066" y="3226310"/>
                <a:ext cx="429926" cy="2308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5613972" y="2627600"/>
                <a:ext cx="3900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1200" i="1">
                              <a:latin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972" y="2627600"/>
                <a:ext cx="390042" cy="276999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5211577" y="2393145"/>
                <a:ext cx="31451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 smtClean="0"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sv-SE" b="1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577" y="2393145"/>
                <a:ext cx="314510" cy="261610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reeform 63"/>
          <p:cNvSpPr/>
          <p:nvPr/>
        </p:nvSpPr>
        <p:spPr>
          <a:xfrm>
            <a:off x="4759325" y="2514600"/>
            <a:ext cx="424455" cy="374650"/>
          </a:xfrm>
          <a:custGeom>
            <a:avLst/>
            <a:gdLst>
              <a:gd name="connsiteX0" fmla="*/ 393700 w 424455"/>
              <a:gd name="connsiteY0" fmla="*/ 374650 h 374650"/>
              <a:gd name="connsiteX1" fmla="*/ 409575 w 424455"/>
              <a:gd name="connsiteY1" fmla="*/ 349250 h 374650"/>
              <a:gd name="connsiteX2" fmla="*/ 419100 w 424455"/>
              <a:gd name="connsiteY2" fmla="*/ 339725 h 374650"/>
              <a:gd name="connsiteX3" fmla="*/ 419100 w 424455"/>
              <a:gd name="connsiteY3" fmla="*/ 222250 h 374650"/>
              <a:gd name="connsiteX4" fmla="*/ 406400 w 424455"/>
              <a:gd name="connsiteY4" fmla="*/ 203200 h 374650"/>
              <a:gd name="connsiteX5" fmla="*/ 403225 w 424455"/>
              <a:gd name="connsiteY5" fmla="*/ 193675 h 374650"/>
              <a:gd name="connsiteX6" fmla="*/ 390525 w 424455"/>
              <a:gd name="connsiteY6" fmla="*/ 177800 h 374650"/>
              <a:gd name="connsiteX7" fmla="*/ 387350 w 424455"/>
              <a:gd name="connsiteY7" fmla="*/ 168275 h 374650"/>
              <a:gd name="connsiteX8" fmla="*/ 361950 w 424455"/>
              <a:gd name="connsiteY8" fmla="*/ 133350 h 374650"/>
              <a:gd name="connsiteX9" fmla="*/ 349250 w 424455"/>
              <a:gd name="connsiteY9" fmla="*/ 120650 h 374650"/>
              <a:gd name="connsiteX10" fmla="*/ 339725 w 424455"/>
              <a:gd name="connsiteY10" fmla="*/ 104775 h 374650"/>
              <a:gd name="connsiteX11" fmla="*/ 320675 w 424455"/>
              <a:gd name="connsiteY11" fmla="*/ 88900 h 374650"/>
              <a:gd name="connsiteX12" fmla="*/ 304800 w 424455"/>
              <a:gd name="connsiteY12" fmla="*/ 73025 h 374650"/>
              <a:gd name="connsiteX13" fmla="*/ 288925 w 424455"/>
              <a:gd name="connsiteY13" fmla="*/ 53975 h 374650"/>
              <a:gd name="connsiteX14" fmla="*/ 266700 w 424455"/>
              <a:gd name="connsiteY14" fmla="*/ 41275 h 374650"/>
              <a:gd name="connsiteX15" fmla="*/ 247650 w 424455"/>
              <a:gd name="connsiteY15" fmla="*/ 28575 h 374650"/>
              <a:gd name="connsiteX16" fmla="*/ 231775 w 424455"/>
              <a:gd name="connsiteY16" fmla="*/ 25400 h 374650"/>
              <a:gd name="connsiteX17" fmla="*/ 215900 w 424455"/>
              <a:gd name="connsiteY17" fmla="*/ 19050 h 374650"/>
              <a:gd name="connsiteX18" fmla="*/ 177800 w 424455"/>
              <a:gd name="connsiteY18" fmla="*/ 12700 h 374650"/>
              <a:gd name="connsiteX19" fmla="*/ 136525 w 424455"/>
              <a:gd name="connsiteY19" fmla="*/ 3175 h 374650"/>
              <a:gd name="connsiteX20" fmla="*/ 0 w 424455"/>
              <a:gd name="connsiteY20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4455" h="374650">
                <a:moveTo>
                  <a:pt x="393700" y="374650"/>
                </a:moveTo>
                <a:cubicBezTo>
                  <a:pt x="395028" y="372437"/>
                  <a:pt x="406085" y="353438"/>
                  <a:pt x="409575" y="349250"/>
                </a:cubicBezTo>
                <a:cubicBezTo>
                  <a:pt x="412450" y="345801"/>
                  <a:pt x="415925" y="342900"/>
                  <a:pt x="419100" y="339725"/>
                </a:cubicBezTo>
                <a:cubicBezTo>
                  <a:pt x="424670" y="295161"/>
                  <a:pt x="427657" y="282149"/>
                  <a:pt x="419100" y="222250"/>
                </a:cubicBezTo>
                <a:cubicBezTo>
                  <a:pt x="418021" y="214695"/>
                  <a:pt x="408813" y="210440"/>
                  <a:pt x="406400" y="203200"/>
                </a:cubicBezTo>
                <a:cubicBezTo>
                  <a:pt x="405342" y="200025"/>
                  <a:pt x="404999" y="196513"/>
                  <a:pt x="403225" y="193675"/>
                </a:cubicBezTo>
                <a:cubicBezTo>
                  <a:pt x="399633" y="187928"/>
                  <a:pt x="394758" y="183092"/>
                  <a:pt x="390525" y="177800"/>
                </a:cubicBezTo>
                <a:cubicBezTo>
                  <a:pt x="389467" y="174625"/>
                  <a:pt x="388847" y="171268"/>
                  <a:pt x="387350" y="168275"/>
                </a:cubicBezTo>
                <a:cubicBezTo>
                  <a:pt x="380219" y="154013"/>
                  <a:pt x="372873" y="145486"/>
                  <a:pt x="361950" y="133350"/>
                </a:cubicBezTo>
                <a:cubicBezTo>
                  <a:pt x="357945" y="128900"/>
                  <a:pt x="352926" y="125376"/>
                  <a:pt x="349250" y="120650"/>
                </a:cubicBezTo>
                <a:cubicBezTo>
                  <a:pt x="345461" y="115779"/>
                  <a:pt x="343428" y="109712"/>
                  <a:pt x="339725" y="104775"/>
                </a:cubicBezTo>
                <a:cubicBezTo>
                  <a:pt x="333613" y="96626"/>
                  <a:pt x="328742" y="94278"/>
                  <a:pt x="320675" y="88900"/>
                </a:cubicBezTo>
                <a:cubicBezTo>
                  <a:pt x="309033" y="71438"/>
                  <a:pt x="320675" y="86254"/>
                  <a:pt x="304800" y="73025"/>
                </a:cubicBezTo>
                <a:cubicBezTo>
                  <a:pt x="273592" y="47018"/>
                  <a:pt x="313900" y="78950"/>
                  <a:pt x="288925" y="53975"/>
                </a:cubicBezTo>
                <a:cubicBezTo>
                  <a:pt x="270698" y="35748"/>
                  <a:pt x="283047" y="50357"/>
                  <a:pt x="266700" y="41275"/>
                </a:cubicBezTo>
                <a:cubicBezTo>
                  <a:pt x="260029" y="37569"/>
                  <a:pt x="255134" y="30072"/>
                  <a:pt x="247650" y="28575"/>
                </a:cubicBezTo>
                <a:cubicBezTo>
                  <a:pt x="242358" y="27517"/>
                  <a:pt x="236944" y="26951"/>
                  <a:pt x="231775" y="25400"/>
                </a:cubicBezTo>
                <a:cubicBezTo>
                  <a:pt x="226316" y="23762"/>
                  <a:pt x="221448" y="20355"/>
                  <a:pt x="215900" y="19050"/>
                </a:cubicBezTo>
                <a:cubicBezTo>
                  <a:pt x="203367" y="16101"/>
                  <a:pt x="190291" y="15823"/>
                  <a:pt x="177800" y="12700"/>
                </a:cubicBezTo>
                <a:cubicBezTo>
                  <a:pt x="177195" y="12549"/>
                  <a:pt x="142389" y="3419"/>
                  <a:pt x="136525" y="3175"/>
                </a:cubicBezTo>
                <a:cubicBezTo>
                  <a:pt x="91044" y="1280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961681" y="2377385"/>
                <a:ext cx="88966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1" i="1"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681" y="2377385"/>
                <a:ext cx="889667" cy="276999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Elbow Connector 66"/>
          <p:cNvCxnSpPr>
            <a:stCxn id="48" idx="2"/>
          </p:cNvCxnSpPr>
          <p:nvPr/>
        </p:nvCxnSpPr>
        <p:spPr>
          <a:xfrm rot="16200000" flipH="1">
            <a:off x="4141068" y="4205396"/>
            <a:ext cx="2678612" cy="1125819"/>
          </a:xfrm>
          <a:prstGeom prst="bentConnector3">
            <a:avLst>
              <a:gd name="adj1" fmla="val 63917"/>
            </a:avLst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3032-76C3-4640-84D5-B4A0B60642E9}" type="datetime1">
              <a:rPr lang="en-US" smtClean="0"/>
              <a:t>1/25/2017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0" y="5428917"/>
            <a:ext cx="9144000" cy="1429084"/>
            <a:chOff x="0" y="5428917"/>
            <a:chExt cx="9144000" cy="1429084"/>
          </a:xfrm>
        </p:grpSpPr>
        <p:sp>
          <p:nvSpPr>
            <p:cNvPr id="68" name="Rectangle 67"/>
            <p:cNvSpPr/>
            <p:nvPr/>
          </p:nvSpPr>
          <p:spPr>
            <a:xfrm>
              <a:off x="0" y="5428917"/>
              <a:ext cx="9144000" cy="1429084"/>
            </a:xfrm>
            <a:prstGeom prst="rect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9" name="Left Brace 68"/>
            <p:cNvSpPr/>
            <p:nvPr/>
          </p:nvSpPr>
          <p:spPr>
            <a:xfrm rot="5400000">
              <a:off x="2543083" y="5661260"/>
              <a:ext cx="146377" cy="863456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45263" y="5742800"/>
              <a:ext cx="1423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Emitted radiance</a:t>
              </a:r>
              <a:endParaRPr lang="sv-SE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1" name="Left Brace 70"/>
            <p:cNvSpPr/>
            <p:nvPr/>
          </p:nvSpPr>
          <p:spPr>
            <a:xfrm rot="5400000">
              <a:off x="5007901" y="4150114"/>
              <a:ext cx="194998" cy="3505200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391303" y="5526404"/>
              <a:ext cx="1550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Reflected radiance</a:t>
              </a:r>
              <a:endParaRPr lang="sv-SE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cxnSp>
        <p:nvCxnSpPr>
          <p:cNvPr id="63" name="Elbow Connector 62"/>
          <p:cNvCxnSpPr>
            <a:stCxn id="58" idx="2"/>
          </p:cNvCxnSpPr>
          <p:nvPr/>
        </p:nvCxnSpPr>
        <p:spPr>
          <a:xfrm rot="16200000" flipH="1">
            <a:off x="2679100" y="4762135"/>
            <a:ext cx="1422182" cy="1385901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499007" y="6107612"/>
            <a:ext cx="1003294" cy="3838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ounded Rectangle 33"/>
          <p:cNvSpPr/>
          <p:nvPr/>
        </p:nvSpPr>
        <p:spPr>
          <a:xfrm>
            <a:off x="4616450" y="6107612"/>
            <a:ext cx="863599" cy="38385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ounded Rectangle 6"/>
          <p:cNvSpPr/>
          <p:nvPr/>
        </p:nvSpPr>
        <p:spPr>
          <a:xfrm>
            <a:off x="3276600" y="6000214"/>
            <a:ext cx="266700" cy="7561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Chord 22"/>
          <p:cNvSpPr/>
          <p:nvPr/>
        </p:nvSpPr>
        <p:spPr>
          <a:xfrm rot="6781798">
            <a:off x="5177729" y="4115508"/>
            <a:ext cx="1080891" cy="1120401"/>
          </a:xfrm>
          <a:prstGeom prst="chord">
            <a:avLst>
              <a:gd name="adj1" fmla="val 4129482"/>
              <a:gd name="adj2" fmla="val 14664985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Light Transport Equation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181600" y="4549441"/>
            <a:ext cx="539750" cy="1051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45418" y="3276600"/>
            <a:ext cx="76200" cy="901988"/>
            <a:chOff x="1445418" y="3276600"/>
            <a:chExt cx="76200" cy="901988"/>
          </a:xfrm>
        </p:grpSpPr>
        <p:sp>
          <p:nvSpPr>
            <p:cNvPr id="4" name="Rectangle 3"/>
            <p:cNvSpPr/>
            <p:nvPr/>
          </p:nvSpPr>
          <p:spPr>
            <a:xfrm>
              <a:off x="1445418" y="32766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45418" y="33528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45418" y="34290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45418" y="35052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45418" y="35778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45418" y="36540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5418" y="37302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45418" y="38737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45418" y="39499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45418" y="40261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45418" y="41023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45418" y="38064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52" y="3523916"/>
            <a:ext cx="397717" cy="31432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680075" y="461645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43231" y="4306376"/>
                <a:ext cx="4205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231" y="4306376"/>
                <a:ext cx="42056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671245" y="4431784"/>
                <a:ext cx="391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𝒑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245" y="4431784"/>
                <a:ext cx="391453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1739264" y="2534447"/>
                <a:ext cx="1765936" cy="66595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Integrate over all directions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in the hemisphere around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𝒑</m:t>
                    </m:r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</a:t>
                </a:r>
                <a:endParaRPr lang="sv-SE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64" y="2534447"/>
                <a:ext cx="1765936" cy="665953"/>
              </a:xfrm>
              <a:prstGeom prst="roundRect">
                <a:avLst/>
              </a:prstGeom>
              <a:blipFill rotWithShape="0">
                <a:blip r:embed="rId7"/>
                <a:stretch>
                  <a:fillRect b="-2655"/>
                </a:stretch>
              </a:blip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Elbow Connector 9"/>
          <p:cNvCxnSpPr>
            <a:stCxn id="30" idx="2"/>
          </p:cNvCxnSpPr>
          <p:nvPr/>
        </p:nvCxnSpPr>
        <p:spPr>
          <a:xfrm rot="16200000" flipH="1">
            <a:off x="1611755" y="4210876"/>
            <a:ext cx="2818088" cy="797135"/>
          </a:xfrm>
          <a:prstGeom prst="bentConnector3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9" idx="0"/>
          </p:cNvCxnSpPr>
          <p:nvPr/>
        </p:nvCxnSpPr>
        <p:spPr>
          <a:xfrm flipV="1">
            <a:off x="5718175" y="4297070"/>
            <a:ext cx="383612" cy="31938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997664" y="4003977"/>
                <a:ext cx="474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664" y="4003977"/>
                <a:ext cx="47481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/>
              <p:cNvSpPr/>
              <p:nvPr/>
            </p:nvSpPr>
            <p:spPr>
              <a:xfrm>
                <a:off x="7371714" y="2724947"/>
                <a:ext cx="1765936" cy="665953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The </a:t>
                </a:r>
                <a:r>
                  <a:rPr lang="en-US" sz="1200" i="1" dirty="0" smtClean="0">
                    <a:solidFill>
                      <a:schemeClr val="tx1"/>
                    </a:solidFill>
                  </a:rPr>
                  <a:t>radiance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incoming to point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chemeClr val="tx1"/>
                        </a:solidFill>
                        <a:latin typeface="Cambria Math"/>
                      </a:rPr>
                      <m:t>𝒑</m:t>
                    </m:r>
                  </m:oMath>
                </a14:m>
                <a:r>
                  <a:rPr lang="sv-SE" sz="1200" dirty="0" smtClean="0">
                    <a:solidFill>
                      <a:schemeClr val="tx1"/>
                    </a:solidFill>
                  </a:rPr>
                  <a:t> from direction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sv-SE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714" y="2724947"/>
                <a:ext cx="1765936" cy="665953"/>
              </a:xfrm>
              <a:prstGeom prst="roundRect">
                <a:avLst/>
              </a:prstGeom>
              <a:blipFill rotWithShape="0">
                <a:blip r:embed="rId9"/>
                <a:stretch>
                  <a:fillRect b="-2655"/>
                </a:stretch>
              </a:blipFill>
              <a:ln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Elbow Connector 42"/>
          <p:cNvCxnSpPr>
            <a:stCxn id="42" idx="2"/>
            <a:endCxn id="34" idx="2"/>
          </p:cNvCxnSpPr>
          <p:nvPr/>
        </p:nvCxnSpPr>
        <p:spPr>
          <a:xfrm rot="5400000">
            <a:off x="5101184" y="3337966"/>
            <a:ext cx="3100565" cy="3206432"/>
          </a:xfrm>
          <a:prstGeom prst="bentConnector3">
            <a:avLst>
              <a:gd name="adj1" fmla="val 107373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686550" y="3352800"/>
            <a:ext cx="476250" cy="400050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43284" y="3453292"/>
                <a:ext cx="80374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2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sz="1200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284" y="3453292"/>
                <a:ext cx="803745" cy="2769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/>
              <p:cNvSpPr/>
              <p:nvPr/>
            </p:nvSpPr>
            <p:spPr>
              <a:xfrm>
                <a:off x="3843813" y="1645261"/>
                <a:ext cx="2147303" cy="178373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Convert between irradiance parallel to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tx1"/>
                        </a:solidFill>
                        <a:latin typeface="Cambria Math"/>
                      </a:rPr>
                      <m:t>𝜔</m:t>
                    </m:r>
                    <m:r>
                      <a:rPr lang="sv-SE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irradiance on surface.</a:t>
                </a: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endParaRPr lang="sv-SE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813" y="1645261"/>
                <a:ext cx="2147303" cy="178373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4597956" y="3183389"/>
            <a:ext cx="7360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334000" y="2590801"/>
            <a:ext cx="0" cy="592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334000" y="2819400"/>
            <a:ext cx="384175" cy="363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597956" y="2374696"/>
            <a:ext cx="853541" cy="80869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4991192" y="2819400"/>
            <a:ext cx="342807" cy="3639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 52"/>
          <p:cNvSpPr/>
          <p:nvPr/>
        </p:nvSpPr>
        <p:spPr>
          <a:xfrm>
            <a:off x="5292370" y="3042897"/>
            <a:ext cx="139067" cy="123824"/>
          </a:xfrm>
          <a:prstGeom prst="arc">
            <a:avLst>
              <a:gd name="adj1" fmla="val 14333107"/>
              <a:gd name="adj2" fmla="val 209832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Arc 53"/>
          <p:cNvSpPr/>
          <p:nvPr/>
        </p:nvSpPr>
        <p:spPr>
          <a:xfrm rot="16515790">
            <a:off x="5180096" y="3094263"/>
            <a:ext cx="139067" cy="123824"/>
          </a:xfrm>
          <a:prstGeom prst="arc">
            <a:avLst>
              <a:gd name="adj1" fmla="val 14333107"/>
              <a:gd name="adj2" fmla="val 2098321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259153" y="2819399"/>
                <a:ext cx="3256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sv-S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153" y="2819399"/>
                <a:ext cx="325602" cy="27699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958976" y="2949886"/>
                <a:ext cx="3256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sv-S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976" y="2949886"/>
                <a:ext cx="325602" cy="27699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Left Brace 58"/>
          <p:cNvSpPr/>
          <p:nvPr/>
        </p:nvSpPr>
        <p:spPr>
          <a:xfrm rot="16200000">
            <a:off x="4918166" y="2884224"/>
            <a:ext cx="95545" cy="736121"/>
          </a:xfrm>
          <a:prstGeom prst="leftBrace">
            <a:avLst>
              <a:gd name="adj1" fmla="val 4796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4758066" y="3226310"/>
                <a:ext cx="429926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>
                          <a:latin typeface="Cambria Math" panose="02040503050406030204" pitchFamily="18" charset="0"/>
                        </a:rPr>
                        <m:t>1</m:t>
                      </m:r>
                      <m:sSup>
                        <m:sSup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9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sv-SE" sz="90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066" y="3226310"/>
                <a:ext cx="429926" cy="2308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5613972" y="2627600"/>
                <a:ext cx="3900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sz="1200" i="1">
                              <a:latin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972" y="2627600"/>
                <a:ext cx="390042" cy="276999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5211577" y="2393145"/>
                <a:ext cx="31451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b="1" i="1" smtClean="0"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sv-SE" b="1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577" y="2393145"/>
                <a:ext cx="314510" cy="26161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reeform 63"/>
          <p:cNvSpPr/>
          <p:nvPr/>
        </p:nvSpPr>
        <p:spPr>
          <a:xfrm>
            <a:off x="4759325" y="2514600"/>
            <a:ext cx="424455" cy="374650"/>
          </a:xfrm>
          <a:custGeom>
            <a:avLst/>
            <a:gdLst>
              <a:gd name="connsiteX0" fmla="*/ 393700 w 424455"/>
              <a:gd name="connsiteY0" fmla="*/ 374650 h 374650"/>
              <a:gd name="connsiteX1" fmla="*/ 409575 w 424455"/>
              <a:gd name="connsiteY1" fmla="*/ 349250 h 374650"/>
              <a:gd name="connsiteX2" fmla="*/ 419100 w 424455"/>
              <a:gd name="connsiteY2" fmla="*/ 339725 h 374650"/>
              <a:gd name="connsiteX3" fmla="*/ 419100 w 424455"/>
              <a:gd name="connsiteY3" fmla="*/ 222250 h 374650"/>
              <a:gd name="connsiteX4" fmla="*/ 406400 w 424455"/>
              <a:gd name="connsiteY4" fmla="*/ 203200 h 374650"/>
              <a:gd name="connsiteX5" fmla="*/ 403225 w 424455"/>
              <a:gd name="connsiteY5" fmla="*/ 193675 h 374650"/>
              <a:gd name="connsiteX6" fmla="*/ 390525 w 424455"/>
              <a:gd name="connsiteY6" fmla="*/ 177800 h 374650"/>
              <a:gd name="connsiteX7" fmla="*/ 387350 w 424455"/>
              <a:gd name="connsiteY7" fmla="*/ 168275 h 374650"/>
              <a:gd name="connsiteX8" fmla="*/ 361950 w 424455"/>
              <a:gd name="connsiteY8" fmla="*/ 133350 h 374650"/>
              <a:gd name="connsiteX9" fmla="*/ 349250 w 424455"/>
              <a:gd name="connsiteY9" fmla="*/ 120650 h 374650"/>
              <a:gd name="connsiteX10" fmla="*/ 339725 w 424455"/>
              <a:gd name="connsiteY10" fmla="*/ 104775 h 374650"/>
              <a:gd name="connsiteX11" fmla="*/ 320675 w 424455"/>
              <a:gd name="connsiteY11" fmla="*/ 88900 h 374650"/>
              <a:gd name="connsiteX12" fmla="*/ 304800 w 424455"/>
              <a:gd name="connsiteY12" fmla="*/ 73025 h 374650"/>
              <a:gd name="connsiteX13" fmla="*/ 288925 w 424455"/>
              <a:gd name="connsiteY13" fmla="*/ 53975 h 374650"/>
              <a:gd name="connsiteX14" fmla="*/ 266700 w 424455"/>
              <a:gd name="connsiteY14" fmla="*/ 41275 h 374650"/>
              <a:gd name="connsiteX15" fmla="*/ 247650 w 424455"/>
              <a:gd name="connsiteY15" fmla="*/ 28575 h 374650"/>
              <a:gd name="connsiteX16" fmla="*/ 231775 w 424455"/>
              <a:gd name="connsiteY16" fmla="*/ 25400 h 374650"/>
              <a:gd name="connsiteX17" fmla="*/ 215900 w 424455"/>
              <a:gd name="connsiteY17" fmla="*/ 19050 h 374650"/>
              <a:gd name="connsiteX18" fmla="*/ 177800 w 424455"/>
              <a:gd name="connsiteY18" fmla="*/ 12700 h 374650"/>
              <a:gd name="connsiteX19" fmla="*/ 136525 w 424455"/>
              <a:gd name="connsiteY19" fmla="*/ 3175 h 374650"/>
              <a:gd name="connsiteX20" fmla="*/ 0 w 424455"/>
              <a:gd name="connsiteY20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4455" h="374650">
                <a:moveTo>
                  <a:pt x="393700" y="374650"/>
                </a:moveTo>
                <a:cubicBezTo>
                  <a:pt x="395028" y="372437"/>
                  <a:pt x="406085" y="353438"/>
                  <a:pt x="409575" y="349250"/>
                </a:cubicBezTo>
                <a:cubicBezTo>
                  <a:pt x="412450" y="345801"/>
                  <a:pt x="415925" y="342900"/>
                  <a:pt x="419100" y="339725"/>
                </a:cubicBezTo>
                <a:cubicBezTo>
                  <a:pt x="424670" y="295161"/>
                  <a:pt x="427657" y="282149"/>
                  <a:pt x="419100" y="222250"/>
                </a:cubicBezTo>
                <a:cubicBezTo>
                  <a:pt x="418021" y="214695"/>
                  <a:pt x="408813" y="210440"/>
                  <a:pt x="406400" y="203200"/>
                </a:cubicBezTo>
                <a:cubicBezTo>
                  <a:pt x="405342" y="200025"/>
                  <a:pt x="404999" y="196513"/>
                  <a:pt x="403225" y="193675"/>
                </a:cubicBezTo>
                <a:cubicBezTo>
                  <a:pt x="399633" y="187928"/>
                  <a:pt x="394758" y="183092"/>
                  <a:pt x="390525" y="177800"/>
                </a:cubicBezTo>
                <a:cubicBezTo>
                  <a:pt x="389467" y="174625"/>
                  <a:pt x="388847" y="171268"/>
                  <a:pt x="387350" y="168275"/>
                </a:cubicBezTo>
                <a:cubicBezTo>
                  <a:pt x="380219" y="154013"/>
                  <a:pt x="372873" y="145486"/>
                  <a:pt x="361950" y="133350"/>
                </a:cubicBezTo>
                <a:cubicBezTo>
                  <a:pt x="357945" y="128900"/>
                  <a:pt x="352926" y="125376"/>
                  <a:pt x="349250" y="120650"/>
                </a:cubicBezTo>
                <a:cubicBezTo>
                  <a:pt x="345461" y="115779"/>
                  <a:pt x="343428" y="109712"/>
                  <a:pt x="339725" y="104775"/>
                </a:cubicBezTo>
                <a:cubicBezTo>
                  <a:pt x="333613" y="96626"/>
                  <a:pt x="328742" y="94278"/>
                  <a:pt x="320675" y="88900"/>
                </a:cubicBezTo>
                <a:cubicBezTo>
                  <a:pt x="309033" y="71438"/>
                  <a:pt x="320675" y="86254"/>
                  <a:pt x="304800" y="73025"/>
                </a:cubicBezTo>
                <a:cubicBezTo>
                  <a:pt x="273592" y="47018"/>
                  <a:pt x="313900" y="78950"/>
                  <a:pt x="288925" y="53975"/>
                </a:cubicBezTo>
                <a:cubicBezTo>
                  <a:pt x="270698" y="35748"/>
                  <a:pt x="283047" y="50357"/>
                  <a:pt x="266700" y="41275"/>
                </a:cubicBezTo>
                <a:cubicBezTo>
                  <a:pt x="260029" y="37569"/>
                  <a:pt x="255134" y="30072"/>
                  <a:pt x="247650" y="28575"/>
                </a:cubicBezTo>
                <a:cubicBezTo>
                  <a:pt x="242358" y="27517"/>
                  <a:pt x="236944" y="26951"/>
                  <a:pt x="231775" y="25400"/>
                </a:cubicBezTo>
                <a:cubicBezTo>
                  <a:pt x="226316" y="23762"/>
                  <a:pt x="221448" y="20355"/>
                  <a:pt x="215900" y="19050"/>
                </a:cubicBezTo>
                <a:cubicBezTo>
                  <a:pt x="203367" y="16101"/>
                  <a:pt x="190291" y="15823"/>
                  <a:pt x="177800" y="12700"/>
                </a:cubicBezTo>
                <a:cubicBezTo>
                  <a:pt x="177195" y="12549"/>
                  <a:pt x="142389" y="3419"/>
                  <a:pt x="136525" y="3175"/>
                </a:cubicBezTo>
                <a:cubicBezTo>
                  <a:pt x="91044" y="1280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961681" y="2377385"/>
                <a:ext cx="88966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1" i="1"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681" y="2377385"/>
                <a:ext cx="889667" cy="276999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Elbow Connector 66"/>
          <p:cNvCxnSpPr>
            <a:stCxn id="48" idx="2"/>
          </p:cNvCxnSpPr>
          <p:nvPr/>
        </p:nvCxnSpPr>
        <p:spPr>
          <a:xfrm rot="16200000" flipH="1">
            <a:off x="4141068" y="4205396"/>
            <a:ext cx="2678612" cy="1125819"/>
          </a:xfrm>
          <a:prstGeom prst="bentConnector3">
            <a:avLst>
              <a:gd name="adj1" fmla="val 63917"/>
            </a:avLst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3562258" y="6117890"/>
            <a:ext cx="1035234" cy="3838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/>
              <p:cNvSpPr/>
              <p:nvPr/>
            </p:nvSpPr>
            <p:spPr>
              <a:xfrm>
                <a:off x="1739264" y="3625940"/>
                <a:ext cx="1915954" cy="1118055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 smtClean="0">
                    <a:solidFill>
                      <a:schemeClr val="tx1"/>
                    </a:solidFill>
                  </a:rPr>
                  <a:t>The BRDF tells us the differential outgoing </a:t>
                </a:r>
                <a:r>
                  <a:rPr lang="en-US" sz="1200" i="1" dirty="0" smtClean="0">
                    <a:solidFill>
                      <a:schemeClr val="tx1"/>
                    </a:solidFill>
                  </a:rPr>
                  <a:t>radiance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in direction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tx1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due to irradiance on surface. </a:t>
                </a:r>
                <a:endParaRPr lang="sv-SE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ounded 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64" y="3625940"/>
                <a:ext cx="1915954" cy="1118055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1FD8-3C6C-4854-A14D-BEED747F60C9}" type="datetime1">
              <a:rPr lang="en-US" smtClean="0"/>
              <a:t>1/25/2017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0" y="5428917"/>
            <a:ext cx="9144000" cy="1429084"/>
            <a:chOff x="0" y="5428917"/>
            <a:chExt cx="9144000" cy="1429084"/>
          </a:xfrm>
        </p:grpSpPr>
        <p:sp>
          <p:nvSpPr>
            <p:cNvPr id="43" name="Rectangle 42"/>
            <p:cNvSpPr/>
            <p:nvPr/>
          </p:nvSpPr>
          <p:spPr>
            <a:xfrm>
              <a:off x="0" y="5428917"/>
              <a:ext cx="9144000" cy="1429084"/>
            </a:xfrm>
            <a:prstGeom prst="rect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5" name="Left Brace 44"/>
            <p:cNvSpPr/>
            <p:nvPr/>
          </p:nvSpPr>
          <p:spPr>
            <a:xfrm rot="5400000">
              <a:off x="2543083" y="5661260"/>
              <a:ext cx="146377" cy="863456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45263" y="5742800"/>
              <a:ext cx="1423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Emitted radiance</a:t>
              </a:r>
              <a:endParaRPr lang="sv-SE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3" name="Left Brace 52"/>
            <p:cNvSpPr/>
            <p:nvPr/>
          </p:nvSpPr>
          <p:spPr>
            <a:xfrm rot="5400000">
              <a:off x="5007901" y="4150114"/>
              <a:ext cx="194998" cy="3505200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91303" y="5526404"/>
              <a:ext cx="1550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Reflected radiance</a:t>
              </a:r>
              <a:endParaRPr lang="sv-SE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616450" y="6107612"/>
            <a:ext cx="863599" cy="38385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05213"/>
                <a:ext cx="7995704" cy="9498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hord 22"/>
          <p:cNvSpPr/>
          <p:nvPr/>
        </p:nvSpPr>
        <p:spPr>
          <a:xfrm rot="6781798">
            <a:off x="5177729" y="4115508"/>
            <a:ext cx="1080891" cy="1120401"/>
          </a:xfrm>
          <a:prstGeom prst="chord">
            <a:avLst>
              <a:gd name="adj1" fmla="val 4129482"/>
              <a:gd name="adj2" fmla="val 14664985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Light Transport Equation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181600" y="4549441"/>
            <a:ext cx="539750" cy="10510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445418" y="3276600"/>
            <a:ext cx="76200" cy="901988"/>
            <a:chOff x="1445418" y="3276600"/>
            <a:chExt cx="76200" cy="901988"/>
          </a:xfrm>
        </p:grpSpPr>
        <p:sp>
          <p:nvSpPr>
            <p:cNvPr id="4" name="Rectangle 3"/>
            <p:cNvSpPr/>
            <p:nvPr/>
          </p:nvSpPr>
          <p:spPr>
            <a:xfrm>
              <a:off x="1445418" y="32766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45418" y="33528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45418" y="34290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45418" y="3505200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45418" y="35778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45418" y="36540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5418" y="37302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445418" y="38737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45418" y="39499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45418" y="40261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45418" y="4102388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45418" y="3806491"/>
              <a:ext cx="76200" cy="76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52" y="3523916"/>
            <a:ext cx="397717" cy="314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43231" y="4306376"/>
                <a:ext cx="4205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𝜔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231" y="4306376"/>
                <a:ext cx="42056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5671245" y="4431784"/>
            <a:ext cx="391453" cy="369332"/>
            <a:chOff x="5671245" y="4431784"/>
            <a:chExt cx="391453" cy="369332"/>
          </a:xfrm>
        </p:grpSpPr>
        <p:sp>
          <p:nvSpPr>
            <p:cNvPr id="39" name="Oval 38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0" name="Straight Arrow Connector 39"/>
          <p:cNvCxnSpPr>
            <a:stCxn id="39" idx="0"/>
          </p:cNvCxnSpPr>
          <p:nvPr/>
        </p:nvCxnSpPr>
        <p:spPr>
          <a:xfrm flipV="1">
            <a:off x="5718175" y="4297070"/>
            <a:ext cx="383612" cy="31938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997664" y="4003977"/>
                <a:ext cx="474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664" y="4003977"/>
                <a:ext cx="47481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621546" y="2845989"/>
            <a:ext cx="1142575" cy="1197854"/>
            <a:chOff x="6591212" y="2792600"/>
            <a:chExt cx="1142575" cy="1197854"/>
          </a:xfrm>
        </p:grpSpPr>
        <p:sp>
          <p:nvSpPr>
            <p:cNvPr id="48" name="Chord 47"/>
            <p:cNvSpPr/>
            <p:nvPr/>
          </p:nvSpPr>
          <p:spPr>
            <a:xfrm rot="1431685">
              <a:off x="6652896" y="2792600"/>
              <a:ext cx="1080891" cy="1120401"/>
            </a:xfrm>
            <a:prstGeom prst="chord">
              <a:avLst>
                <a:gd name="adj1" fmla="val 4129482"/>
                <a:gd name="adj2" fmla="val 14664985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>
              <a:off x="6754595" y="3347697"/>
              <a:ext cx="408206" cy="33338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6591212" y="3621122"/>
                  <a:ext cx="6479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mtClean="0">
                            <a:latin typeface="Cambria Math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1212" y="3621122"/>
                  <a:ext cx="64793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5" name="Straight Arrow Connector 54"/>
          <p:cNvCxnSpPr/>
          <p:nvPr/>
        </p:nvCxnSpPr>
        <p:spPr>
          <a:xfrm flipV="1">
            <a:off x="5722206" y="3404361"/>
            <a:ext cx="1445902" cy="125328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7145904" y="3155702"/>
            <a:ext cx="450764" cy="369332"/>
            <a:chOff x="5671245" y="4431784"/>
            <a:chExt cx="450764" cy="369332"/>
          </a:xfrm>
        </p:grpSpPr>
        <p:sp>
          <p:nvSpPr>
            <p:cNvPr id="57" name="Oval 56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5671245" y="4431784"/>
                  <a:ext cx="45076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/>
                          </a:rPr>
                          <m:t>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45076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1981200" y="3456619"/>
                <a:ext cx="1066800" cy="378695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sv-S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456619"/>
                <a:ext cx="1066800" cy="378695"/>
              </a:xfrm>
              <a:prstGeom prst="roundRect">
                <a:avLst/>
              </a:prstGeom>
              <a:blipFill rotWithShape="0">
                <a:blip r:embed="rId14"/>
                <a:stretch>
                  <a:fillRect b="-4545"/>
                </a:stretch>
              </a:blipFill>
              <a:ln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2959420" y="3448351"/>
            <a:ext cx="1689839" cy="386963"/>
            <a:chOff x="2959420" y="3448351"/>
            <a:chExt cx="1689839" cy="3869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ounded Rectangle 58"/>
                <p:cNvSpPr/>
                <p:nvPr/>
              </p:nvSpPr>
              <p:spPr>
                <a:xfrm>
                  <a:off x="3303063" y="3456619"/>
                  <a:ext cx="1346196" cy="378695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,−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sv-S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ounded 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063" y="3456619"/>
                  <a:ext cx="1346196" cy="378695"/>
                </a:xfrm>
                <a:prstGeom prst="roundRect">
                  <a:avLst/>
                </a:prstGeom>
                <a:blipFill rotWithShape="0">
                  <a:blip r:embed="rId15"/>
                  <a:stretch>
                    <a:fillRect b="-4545"/>
                  </a:stretch>
                </a:blip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959420" y="3448351"/>
                  <a:ext cx="42191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9420" y="3448351"/>
                  <a:ext cx="421910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2015145" y="4009132"/>
            <a:ext cx="6366854" cy="1415610"/>
            <a:chOff x="2842063" y="3456619"/>
            <a:chExt cx="6366854" cy="4871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ounded Rectangle 60"/>
                <p:cNvSpPr/>
                <p:nvPr/>
              </p:nvSpPr>
              <p:spPr>
                <a:xfrm>
                  <a:off x="3303062" y="3456619"/>
                  <a:ext cx="5905855" cy="378695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</m:e>
                              <m:sup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nary>
                          <m:naryPr>
                            <m:limLoc m:val="undOvr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Ω</m:t>
                            </m:r>
                          </m:sub>
                          <m:sup/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′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𝒏</m:t>
                                    </m:r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𝜔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𝜔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e>
                        </m:nary>
                      </m:oMath>
                    </m:oMathPara>
                  </a14:m>
                  <a:endParaRPr lang="sv-S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ounded 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3062" y="3456619"/>
                  <a:ext cx="5905855" cy="378695"/>
                </a:xfrm>
                <a:prstGeom prst="round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/>
                <p:cNvSpPr/>
                <p:nvPr/>
              </p:nvSpPr>
              <p:spPr>
                <a:xfrm>
                  <a:off x="2842063" y="3574486"/>
                  <a:ext cx="42191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62" name="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2063" y="3574486"/>
                  <a:ext cx="421910" cy="36933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0E7-E4AC-42E4-86BD-9FDA35B68253}" type="datetime1">
              <a:rPr lang="en-US" smtClean="0"/>
              <a:t>1/25/2017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1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Integration</a:t>
            </a:r>
            <a:endParaRPr lang="sv-FI" dirty="0"/>
          </a:p>
        </p:txBody>
      </p:sp>
      <p:grpSp>
        <p:nvGrpSpPr>
          <p:cNvPr id="4" name="Group 3"/>
          <p:cNvGrpSpPr/>
          <p:nvPr/>
        </p:nvGrpSpPr>
        <p:grpSpPr>
          <a:xfrm>
            <a:off x="725331" y="1685195"/>
            <a:ext cx="7693337" cy="4979053"/>
            <a:chOff x="6956385" y="2713087"/>
            <a:chExt cx="4097438" cy="2651822"/>
          </a:xfrm>
        </p:grpSpPr>
        <p:sp>
          <p:nvSpPr>
            <p:cNvPr id="5" name="Freeform 4"/>
            <p:cNvSpPr/>
            <p:nvPr/>
          </p:nvSpPr>
          <p:spPr>
            <a:xfrm>
              <a:off x="7198519" y="2997994"/>
              <a:ext cx="3583781" cy="1969294"/>
            </a:xfrm>
            <a:custGeom>
              <a:avLst/>
              <a:gdLst>
                <a:gd name="connsiteX0" fmla="*/ 0 w 3583781"/>
                <a:gd name="connsiteY0" fmla="*/ 1469231 h 1969294"/>
                <a:gd name="connsiteX1" fmla="*/ 104775 w 3583781"/>
                <a:gd name="connsiteY1" fmla="*/ 1483519 h 1969294"/>
                <a:gd name="connsiteX2" fmla="*/ 161925 w 3583781"/>
                <a:gd name="connsiteY2" fmla="*/ 1466850 h 1969294"/>
                <a:gd name="connsiteX3" fmla="*/ 228600 w 3583781"/>
                <a:gd name="connsiteY3" fmla="*/ 1402556 h 1969294"/>
                <a:gd name="connsiteX4" fmla="*/ 338137 w 3583781"/>
                <a:gd name="connsiteY4" fmla="*/ 1219200 h 1969294"/>
                <a:gd name="connsiteX5" fmla="*/ 447675 w 3583781"/>
                <a:gd name="connsiteY5" fmla="*/ 931069 h 1969294"/>
                <a:gd name="connsiteX6" fmla="*/ 514350 w 3583781"/>
                <a:gd name="connsiteY6" fmla="*/ 616744 h 1969294"/>
                <a:gd name="connsiteX7" fmla="*/ 600075 w 3583781"/>
                <a:gd name="connsiteY7" fmla="*/ 221456 h 1969294"/>
                <a:gd name="connsiteX8" fmla="*/ 645319 w 3583781"/>
                <a:gd name="connsiteY8" fmla="*/ 95250 h 1969294"/>
                <a:gd name="connsiteX9" fmla="*/ 702469 w 3583781"/>
                <a:gd name="connsiteY9" fmla="*/ 21431 h 1969294"/>
                <a:gd name="connsiteX10" fmla="*/ 752475 w 3583781"/>
                <a:gd name="connsiteY10" fmla="*/ 0 h 1969294"/>
                <a:gd name="connsiteX11" fmla="*/ 800100 w 3583781"/>
                <a:gd name="connsiteY11" fmla="*/ 11906 h 1969294"/>
                <a:gd name="connsiteX12" fmla="*/ 854869 w 3583781"/>
                <a:gd name="connsiteY12" fmla="*/ 59531 h 1969294"/>
                <a:gd name="connsiteX13" fmla="*/ 895350 w 3583781"/>
                <a:gd name="connsiteY13" fmla="*/ 133350 h 1969294"/>
                <a:gd name="connsiteX14" fmla="*/ 923925 w 3583781"/>
                <a:gd name="connsiteY14" fmla="*/ 250031 h 1969294"/>
                <a:gd name="connsiteX15" fmla="*/ 957262 w 3583781"/>
                <a:gd name="connsiteY15" fmla="*/ 452437 h 1969294"/>
                <a:gd name="connsiteX16" fmla="*/ 992981 w 3583781"/>
                <a:gd name="connsiteY16" fmla="*/ 635794 h 1969294"/>
                <a:gd name="connsiteX17" fmla="*/ 1023937 w 3583781"/>
                <a:gd name="connsiteY17" fmla="*/ 757237 h 1969294"/>
                <a:gd name="connsiteX18" fmla="*/ 1081087 w 3583781"/>
                <a:gd name="connsiteY18" fmla="*/ 852487 h 1969294"/>
                <a:gd name="connsiteX19" fmla="*/ 1152525 w 3583781"/>
                <a:gd name="connsiteY19" fmla="*/ 916781 h 1969294"/>
                <a:gd name="connsiteX20" fmla="*/ 1262062 w 3583781"/>
                <a:gd name="connsiteY20" fmla="*/ 976312 h 1969294"/>
                <a:gd name="connsiteX21" fmla="*/ 1590675 w 3583781"/>
                <a:gd name="connsiteY21" fmla="*/ 1052512 h 1969294"/>
                <a:gd name="connsiteX22" fmla="*/ 1728787 w 3583781"/>
                <a:gd name="connsiteY22" fmla="*/ 1062037 h 1969294"/>
                <a:gd name="connsiteX23" fmla="*/ 1885950 w 3583781"/>
                <a:gd name="connsiteY23" fmla="*/ 1059656 h 1969294"/>
                <a:gd name="connsiteX24" fmla="*/ 2026444 w 3583781"/>
                <a:gd name="connsiteY24" fmla="*/ 1059656 h 1969294"/>
                <a:gd name="connsiteX25" fmla="*/ 2126456 w 3583781"/>
                <a:gd name="connsiteY25" fmla="*/ 1083469 h 1969294"/>
                <a:gd name="connsiteX26" fmla="*/ 2150269 w 3583781"/>
                <a:gd name="connsiteY26" fmla="*/ 1104900 h 1969294"/>
                <a:gd name="connsiteX27" fmla="*/ 2174081 w 3583781"/>
                <a:gd name="connsiteY27" fmla="*/ 1204912 h 1969294"/>
                <a:gd name="connsiteX28" fmla="*/ 2197894 w 3583781"/>
                <a:gd name="connsiteY28" fmla="*/ 1457325 h 1969294"/>
                <a:gd name="connsiteX29" fmla="*/ 2207419 w 3583781"/>
                <a:gd name="connsiteY29" fmla="*/ 1562100 h 1969294"/>
                <a:gd name="connsiteX30" fmla="*/ 2243137 w 3583781"/>
                <a:gd name="connsiteY30" fmla="*/ 1614487 h 1969294"/>
                <a:gd name="connsiteX31" fmla="*/ 2347912 w 3583781"/>
                <a:gd name="connsiteY31" fmla="*/ 1704975 h 1969294"/>
                <a:gd name="connsiteX32" fmla="*/ 2507456 w 3583781"/>
                <a:gd name="connsiteY32" fmla="*/ 1793081 h 1969294"/>
                <a:gd name="connsiteX33" fmla="*/ 2652712 w 3583781"/>
                <a:gd name="connsiteY33" fmla="*/ 1821656 h 1969294"/>
                <a:gd name="connsiteX34" fmla="*/ 2778919 w 3583781"/>
                <a:gd name="connsiteY34" fmla="*/ 1824037 h 1969294"/>
                <a:gd name="connsiteX35" fmla="*/ 2971800 w 3583781"/>
                <a:gd name="connsiteY35" fmla="*/ 1797844 h 1969294"/>
                <a:gd name="connsiteX36" fmla="*/ 3121819 w 3583781"/>
                <a:gd name="connsiteY36" fmla="*/ 1752600 h 1969294"/>
                <a:gd name="connsiteX37" fmla="*/ 3252787 w 3583781"/>
                <a:gd name="connsiteY37" fmla="*/ 1693069 h 1969294"/>
                <a:gd name="connsiteX38" fmla="*/ 3374231 w 3583781"/>
                <a:gd name="connsiteY38" fmla="*/ 1602581 h 1969294"/>
                <a:gd name="connsiteX39" fmla="*/ 3583781 w 3583781"/>
                <a:gd name="connsiteY39" fmla="*/ 1423987 h 1969294"/>
                <a:gd name="connsiteX40" fmla="*/ 3583781 w 3583781"/>
                <a:gd name="connsiteY40" fmla="*/ 1969294 h 1969294"/>
                <a:gd name="connsiteX41" fmla="*/ 2381 w 3583781"/>
                <a:gd name="connsiteY41" fmla="*/ 1969294 h 1969294"/>
                <a:gd name="connsiteX42" fmla="*/ 0 w 3583781"/>
                <a:gd name="connsiteY42" fmla="*/ 1469231 h 196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83781" h="1969294">
                  <a:moveTo>
                    <a:pt x="0" y="1469231"/>
                  </a:moveTo>
                  <a:lnTo>
                    <a:pt x="104775" y="1483519"/>
                  </a:lnTo>
                  <a:lnTo>
                    <a:pt x="161925" y="1466850"/>
                  </a:lnTo>
                  <a:lnTo>
                    <a:pt x="228600" y="1402556"/>
                  </a:lnTo>
                  <a:lnTo>
                    <a:pt x="338137" y="1219200"/>
                  </a:lnTo>
                  <a:lnTo>
                    <a:pt x="447675" y="931069"/>
                  </a:lnTo>
                  <a:lnTo>
                    <a:pt x="514350" y="616744"/>
                  </a:lnTo>
                  <a:lnTo>
                    <a:pt x="600075" y="221456"/>
                  </a:lnTo>
                  <a:lnTo>
                    <a:pt x="645319" y="95250"/>
                  </a:lnTo>
                  <a:lnTo>
                    <a:pt x="702469" y="21431"/>
                  </a:lnTo>
                  <a:lnTo>
                    <a:pt x="752475" y="0"/>
                  </a:lnTo>
                  <a:lnTo>
                    <a:pt x="800100" y="11906"/>
                  </a:lnTo>
                  <a:lnTo>
                    <a:pt x="854869" y="59531"/>
                  </a:lnTo>
                  <a:lnTo>
                    <a:pt x="895350" y="133350"/>
                  </a:lnTo>
                  <a:lnTo>
                    <a:pt x="923925" y="250031"/>
                  </a:lnTo>
                  <a:lnTo>
                    <a:pt x="957262" y="452437"/>
                  </a:lnTo>
                  <a:lnTo>
                    <a:pt x="992981" y="635794"/>
                  </a:lnTo>
                  <a:lnTo>
                    <a:pt x="1023937" y="757237"/>
                  </a:lnTo>
                  <a:lnTo>
                    <a:pt x="1081087" y="852487"/>
                  </a:lnTo>
                  <a:lnTo>
                    <a:pt x="1152525" y="916781"/>
                  </a:lnTo>
                  <a:lnTo>
                    <a:pt x="1262062" y="976312"/>
                  </a:lnTo>
                  <a:lnTo>
                    <a:pt x="1590675" y="1052512"/>
                  </a:lnTo>
                  <a:lnTo>
                    <a:pt x="1728787" y="1062037"/>
                  </a:lnTo>
                  <a:lnTo>
                    <a:pt x="1885950" y="1059656"/>
                  </a:lnTo>
                  <a:lnTo>
                    <a:pt x="2026444" y="1059656"/>
                  </a:lnTo>
                  <a:lnTo>
                    <a:pt x="2126456" y="1083469"/>
                  </a:lnTo>
                  <a:lnTo>
                    <a:pt x="2150269" y="1104900"/>
                  </a:lnTo>
                  <a:lnTo>
                    <a:pt x="2174081" y="1204912"/>
                  </a:lnTo>
                  <a:lnTo>
                    <a:pt x="2197894" y="1457325"/>
                  </a:lnTo>
                  <a:lnTo>
                    <a:pt x="2207419" y="1562100"/>
                  </a:lnTo>
                  <a:lnTo>
                    <a:pt x="2243137" y="1614487"/>
                  </a:lnTo>
                  <a:lnTo>
                    <a:pt x="2347912" y="1704975"/>
                  </a:lnTo>
                  <a:lnTo>
                    <a:pt x="2507456" y="1793081"/>
                  </a:lnTo>
                  <a:lnTo>
                    <a:pt x="2652712" y="1821656"/>
                  </a:lnTo>
                  <a:lnTo>
                    <a:pt x="2778919" y="1824037"/>
                  </a:lnTo>
                  <a:lnTo>
                    <a:pt x="2971800" y="1797844"/>
                  </a:lnTo>
                  <a:lnTo>
                    <a:pt x="3121819" y="1752600"/>
                  </a:lnTo>
                  <a:lnTo>
                    <a:pt x="3252787" y="1693069"/>
                  </a:lnTo>
                  <a:lnTo>
                    <a:pt x="3374231" y="1602581"/>
                  </a:lnTo>
                  <a:lnTo>
                    <a:pt x="3583781" y="1423987"/>
                  </a:lnTo>
                  <a:lnTo>
                    <a:pt x="3583781" y="1969294"/>
                  </a:lnTo>
                  <a:lnTo>
                    <a:pt x="2381" y="1969294"/>
                  </a:lnTo>
                  <a:cubicBezTo>
                    <a:pt x="1587" y="1802606"/>
                    <a:pt x="794" y="1635919"/>
                    <a:pt x="0" y="14692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956385" y="4959752"/>
              <a:ext cx="40974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199453" y="2748987"/>
              <a:ext cx="0" cy="24827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7193666" y="2999296"/>
              <a:ext cx="3593939" cy="1823259"/>
            </a:xfrm>
            <a:custGeom>
              <a:avLst/>
              <a:gdLst>
                <a:gd name="connsiteX0" fmla="*/ 0 w 3593939"/>
                <a:gd name="connsiteY0" fmla="*/ 1468532 h 1823259"/>
                <a:gd name="connsiteX1" fmla="*/ 219919 w 3593939"/>
                <a:gd name="connsiteY1" fmla="*/ 1416446 h 1823259"/>
                <a:gd name="connsiteX2" fmla="*/ 439838 w 3593939"/>
                <a:gd name="connsiteY2" fmla="*/ 959246 h 1823259"/>
                <a:gd name="connsiteX3" fmla="*/ 648182 w 3593939"/>
                <a:gd name="connsiteY3" fmla="*/ 96932 h 1823259"/>
                <a:gd name="connsiteX4" fmla="*/ 885463 w 3593939"/>
                <a:gd name="connsiteY4" fmla="*/ 102719 h 1823259"/>
                <a:gd name="connsiteX5" fmla="*/ 1070658 w 3593939"/>
                <a:gd name="connsiteY5" fmla="*/ 831924 h 1823259"/>
                <a:gd name="connsiteX6" fmla="*/ 1551007 w 3593939"/>
                <a:gd name="connsiteY6" fmla="*/ 1040269 h 1823259"/>
                <a:gd name="connsiteX7" fmla="*/ 2060293 w 3593939"/>
                <a:gd name="connsiteY7" fmla="*/ 1063418 h 1823259"/>
                <a:gd name="connsiteX8" fmla="*/ 2164466 w 3593939"/>
                <a:gd name="connsiteY8" fmla="*/ 1150228 h 1823259"/>
                <a:gd name="connsiteX9" fmla="*/ 2199190 w 3593939"/>
                <a:gd name="connsiteY9" fmla="*/ 1422233 h 1823259"/>
                <a:gd name="connsiteX10" fmla="*/ 2257063 w 3593939"/>
                <a:gd name="connsiteY10" fmla="*/ 1619003 h 1823259"/>
                <a:gd name="connsiteX11" fmla="*/ 2610091 w 3593939"/>
                <a:gd name="connsiteY11" fmla="*/ 1815772 h 1823259"/>
                <a:gd name="connsiteX12" fmla="*/ 3142526 w 3593939"/>
                <a:gd name="connsiteY12" fmla="*/ 1746324 h 1823259"/>
                <a:gd name="connsiteX13" fmla="*/ 3593939 w 3593939"/>
                <a:gd name="connsiteY13" fmla="*/ 1416446 h 182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93939" h="1823259">
                  <a:moveTo>
                    <a:pt x="0" y="1468532"/>
                  </a:moveTo>
                  <a:cubicBezTo>
                    <a:pt x="73306" y="1484929"/>
                    <a:pt x="146613" y="1501327"/>
                    <a:pt x="219919" y="1416446"/>
                  </a:cubicBezTo>
                  <a:cubicBezTo>
                    <a:pt x="293225" y="1331565"/>
                    <a:pt x="368461" y="1179165"/>
                    <a:pt x="439838" y="959246"/>
                  </a:cubicBezTo>
                  <a:cubicBezTo>
                    <a:pt x="511215" y="739327"/>
                    <a:pt x="573911" y="239687"/>
                    <a:pt x="648182" y="96932"/>
                  </a:cubicBezTo>
                  <a:cubicBezTo>
                    <a:pt x="722453" y="-45823"/>
                    <a:pt x="815050" y="-19780"/>
                    <a:pt x="885463" y="102719"/>
                  </a:cubicBezTo>
                  <a:cubicBezTo>
                    <a:pt x="955876" y="225218"/>
                    <a:pt x="959734" y="675666"/>
                    <a:pt x="1070658" y="831924"/>
                  </a:cubicBezTo>
                  <a:cubicBezTo>
                    <a:pt x="1181582" y="988182"/>
                    <a:pt x="1386068" y="1001687"/>
                    <a:pt x="1551007" y="1040269"/>
                  </a:cubicBezTo>
                  <a:cubicBezTo>
                    <a:pt x="1715946" y="1078851"/>
                    <a:pt x="1958050" y="1045092"/>
                    <a:pt x="2060293" y="1063418"/>
                  </a:cubicBezTo>
                  <a:cubicBezTo>
                    <a:pt x="2162536" y="1081744"/>
                    <a:pt x="2141317" y="1090425"/>
                    <a:pt x="2164466" y="1150228"/>
                  </a:cubicBezTo>
                  <a:cubicBezTo>
                    <a:pt x="2187616" y="1210030"/>
                    <a:pt x="2183757" y="1344104"/>
                    <a:pt x="2199190" y="1422233"/>
                  </a:cubicBezTo>
                  <a:cubicBezTo>
                    <a:pt x="2214623" y="1500362"/>
                    <a:pt x="2188580" y="1553413"/>
                    <a:pt x="2257063" y="1619003"/>
                  </a:cubicBezTo>
                  <a:cubicBezTo>
                    <a:pt x="2325546" y="1684593"/>
                    <a:pt x="2462514" y="1794552"/>
                    <a:pt x="2610091" y="1815772"/>
                  </a:cubicBezTo>
                  <a:cubicBezTo>
                    <a:pt x="2757668" y="1836992"/>
                    <a:pt x="2978551" y="1812878"/>
                    <a:pt x="3142526" y="1746324"/>
                  </a:cubicBezTo>
                  <a:cubicBezTo>
                    <a:pt x="3306501" y="1679770"/>
                    <a:pt x="3450220" y="1548108"/>
                    <a:pt x="3593939" y="141644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Area =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a14:m>
                  <a:r>
                    <a:rPr lang="en-US" dirty="0" smtClean="0"/>
                    <a:t> </a:t>
                  </a:r>
                  <a:endParaRPr lang="sv-SE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821" t="-106579" b="-172368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6975915" y="4858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4427" y="4983537"/>
              <a:ext cx="180312" cy="196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sv-SE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914" y="271308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sv-SE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15014" y="499557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179961" y="5002530"/>
            <a:ext cx="420239" cy="900997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14" name="Rectangle 13"/>
          <p:cNvSpPr/>
          <p:nvPr/>
        </p:nvSpPr>
        <p:spPr>
          <a:xfrm>
            <a:off x="1595513" y="4495800"/>
            <a:ext cx="420239" cy="1407727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15" name="Rectangle 14"/>
          <p:cNvSpPr/>
          <p:nvPr/>
        </p:nvSpPr>
        <p:spPr>
          <a:xfrm>
            <a:off x="2009050" y="3044190"/>
            <a:ext cx="420239" cy="2859337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16" name="Rectangle 15"/>
          <p:cNvSpPr/>
          <p:nvPr/>
        </p:nvSpPr>
        <p:spPr>
          <a:xfrm>
            <a:off x="2422587" y="2220136"/>
            <a:ext cx="420239" cy="3683391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17" name="Rectangle 16"/>
          <p:cNvSpPr/>
          <p:nvPr/>
        </p:nvSpPr>
        <p:spPr>
          <a:xfrm>
            <a:off x="2836124" y="3352800"/>
            <a:ext cx="420239" cy="2550727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18" name="Rectangle 17"/>
          <p:cNvSpPr/>
          <p:nvPr/>
        </p:nvSpPr>
        <p:spPr>
          <a:xfrm>
            <a:off x="3249661" y="3981450"/>
            <a:ext cx="420239" cy="1922077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19" name="Rectangle 18"/>
          <p:cNvSpPr/>
          <p:nvPr/>
        </p:nvSpPr>
        <p:spPr>
          <a:xfrm>
            <a:off x="3663198" y="4118610"/>
            <a:ext cx="420239" cy="1784917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0" name="Rectangle 19"/>
          <p:cNvSpPr/>
          <p:nvPr/>
        </p:nvSpPr>
        <p:spPr>
          <a:xfrm>
            <a:off x="4076735" y="4191000"/>
            <a:ext cx="420239" cy="1712527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1" name="Rectangle 20"/>
          <p:cNvSpPr/>
          <p:nvPr/>
        </p:nvSpPr>
        <p:spPr>
          <a:xfrm>
            <a:off x="4490272" y="4210051"/>
            <a:ext cx="420239" cy="169347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2" name="Rectangle 21"/>
          <p:cNvSpPr/>
          <p:nvPr/>
        </p:nvSpPr>
        <p:spPr>
          <a:xfrm>
            <a:off x="4903809" y="4229102"/>
            <a:ext cx="420239" cy="1674425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3" name="Rectangle 22"/>
          <p:cNvSpPr/>
          <p:nvPr/>
        </p:nvSpPr>
        <p:spPr>
          <a:xfrm>
            <a:off x="5317346" y="5334000"/>
            <a:ext cx="420239" cy="569527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4" name="Rectangle 23"/>
          <p:cNvSpPr/>
          <p:nvPr/>
        </p:nvSpPr>
        <p:spPr>
          <a:xfrm>
            <a:off x="5730883" y="5594528"/>
            <a:ext cx="420239" cy="308999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5" name="Rectangle 24"/>
          <p:cNvSpPr/>
          <p:nvPr/>
        </p:nvSpPr>
        <p:spPr>
          <a:xfrm>
            <a:off x="6146588" y="5645927"/>
            <a:ext cx="420239" cy="25259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6" name="Rectangle 25"/>
          <p:cNvSpPr/>
          <p:nvPr/>
        </p:nvSpPr>
        <p:spPr>
          <a:xfrm>
            <a:off x="6574447" y="5594528"/>
            <a:ext cx="420239" cy="30398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7" name="Rectangle 26"/>
          <p:cNvSpPr/>
          <p:nvPr/>
        </p:nvSpPr>
        <p:spPr>
          <a:xfrm>
            <a:off x="7002306" y="5414556"/>
            <a:ext cx="420239" cy="48396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8" name="Rectangle 27"/>
          <p:cNvSpPr/>
          <p:nvPr/>
        </p:nvSpPr>
        <p:spPr>
          <a:xfrm>
            <a:off x="7430165" y="5105400"/>
            <a:ext cx="420239" cy="79311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grpSp>
        <p:nvGrpSpPr>
          <p:cNvPr id="38" name="Group 37"/>
          <p:cNvGrpSpPr/>
          <p:nvPr/>
        </p:nvGrpSpPr>
        <p:grpSpPr>
          <a:xfrm>
            <a:off x="4898266" y="3449170"/>
            <a:ext cx="1152769" cy="2823688"/>
            <a:chOff x="4898266" y="3449170"/>
            <a:chExt cx="1152769" cy="2823688"/>
          </a:xfrm>
        </p:grpSpPr>
        <p:sp>
          <p:nvSpPr>
            <p:cNvPr id="30" name="Right Bracket 29"/>
            <p:cNvSpPr/>
            <p:nvPr/>
          </p:nvSpPr>
          <p:spPr>
            <a:xfrm>
              <a:off x="5410200" y="4229102"/>
              <a:ext cx="45719" cy="1638298"/>
            </a:xfrm>
            <a:prstGeom prst="rightBracket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FI"/>
            </a:p>
          </p:txBody>
        </p:sp>
        <p:sp>
          <p:nvSpPr>
            <p:cNvPr id="32" name="Right Bracket 31"/>
            <p:cNvSpPr/>
            <p:nvPr/>
          </p:nvSpPr>
          <p:spPr>
            <a:xfrm rot="16200000">
              <a:off x="5080719" y="3875282"/>
              <a:ext cx="60875" cy="425781"/>
            </a:xfrm>
            <a:prstGeom prst="rightBracket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FI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530764" y="4829740"/>
                  <a:ext cx="5202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sv-FI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0764" y="4829740"/>
                  <a:ext cx="520271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953" r="-13953" b="-34783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992117" y="3449170"/>
                  <a:ext cx="238077" cy="5167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sv-FI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2117" y="3449170"/>
                  <a:ext cx="238077" cy="5167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/>
            <p:cNvCxnSpPr/>
            <p:nvPr/>
          </p:nvCxnSpPr>
          <p:spPr>
            <a:xfrm>
              <a:off x="5111155" y="5772222"/>
              <a:ext cx="0" cy="247578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4920012" y="5903526"/>
                  <a:ext cx="3792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sv-FI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0012" y="5903526"/>
                  <a:ext cx="379206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35B47-0333-438C-B015-13E87E0828F5}" type="datetime1">
              <a:rPr lang="en-US" smtClean="0"/>
              <a:t>1/25/2017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8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Integration</a:t>
            </a:r>
            <a:endParaRPr lang="sv-FI" dirty="0"/>
          </a:p>
        </p:txBody>
      </p:sp>
      <p:grpSp>
        <p:nvGrpSpPr>
          <p:cNvPr id="4" name="Group 3"/>
          <p:cNvGrpSpPr/>
          <p:nvPr/>
        </p:nvGrpSpPr>
        <p:grpSpPr>
          <a:xfrm>
            <a:off x="725331" y="1685195"/>
            <a:ext cx="7693337" cy="4979053"/>
            <a:chOff x="6956385" y="2713087"/>
            <a:chExt cx="4097438" cy="2651822"/>
          </a:xfrm>
        </p:grpSpPr>
        <p:sp>
          <p:nvSpPr>
            <p:cNvPr id="5" name="Freeform 4"/>
            <p:cNvSpPr/>
            <p:nvPr/>
          </p:nvSpPr>
          <p:spPr>
            <a:xfrm>
              <a:off x="7198519" y="2997994"/>
              <a:ext cx="3583781" cy="1969294"/>
            </a:xfrm>
            <a:custGeom>
              <a:avLst/>
              <a:gdLst>
                <a:gd name="connsiteX0" fmla="*/ 0 w 3583781"/>
                <a:gd name="connsiteY0" fmla="*/ 1469231 h 1969294"/>
                <a:gd name="connsiteX1" fmla="*/ 104775 w 3583781"/>
                <a:gd name="connsiteY1" fmla="*/ 1483519 h 1969294"/>
                <a:gd name="connsiteX2" fmla="*/ 161925 w 3583781"/>
                <a:gd name="connsiteY2" fmla="*/ 1466850 h 1969294"/>
                <a:gd name="connsiteX3" fmla="*/ 228600 w 3583781"/>
                <a:gd name="connsiteY3" fmla="*/ 1402556 h 1969294"/>
                <a:gd name="connsiteX4" fmla="*/ 338137 w 3583781"/>
                <a:gd name="connsiteY4" fmla="*/ 1219200 h 1969294"/>
                <a:gd name="connsiteX5" fmla="*/ 447675 w 3583781"/>
                <a:gd name="connsiteY5" fmla="*/ 931069 h 1969294"/>
                <a:gd name="connsiteX6" fmla="*/ 514350 w 3583781"/>
                <a:gd name="connsiteY6" fmla="*/ 616744 h 1969294"/>
                <a:gd name="connsiteX7" fmla="*/ 600075 w 3583781"/>
                <a:gd name="connsiteY7" fmla="*/ 221456 h 1969294"/>
                <a:gd name="connsiteX8" fmla="*/ 645319 w 3583781"/>
                <a:gd name="connsiteY8" fmla="*/ 95250 h 1969294"/>
                <a:gd name="connsiteX9" fmla="*/ 702469 w 3583781"/>
                <a:gd name="connsiteY9" fmla="*/ 21431 h 1969294"/>
                <a:gd name="connsiteX10" fmla="*/ 752475 w 3583781"/>
                <a:gd name="connsiteY10" fmla="*/ 0 h 1969294"/>
                <a:gd name="connsiteX11" fmla="*/ 800100 w 3583781"/>
                <a:gd name="connsiteY11" fmla="*/ 11906 h 1969294"/>
                <a:gd name="connsiteX12" fmla="*/ 854869 w 3583781"/>
                <a:gd name="connsiteY12" fmla="*/ 59531 h 1969294"/>
                <a:gd name="connsiteX13" fmla="*/ 895350 w 3583781"/>
                <a:gd name="connsiteY13" fmla="*/ 133350 h 1969294"/>
                <a:gd name="connsiteX14" fmla="*/ 923925 w 3583781"/>
                <a:gd name="connsiteY14" fmla="*/ 250031 h 1969294"/>
                <a:gd name="connsiteX15" fmla="*/ 957262 w 3583781"/>
                <a:gd name="connsiteY15" fmla="*/ 452437 h 1969294"/>
                <a:gd name="connsiteX16" fmla="*/ 992981 w 3583781"/>
                <a:gd name="connsiteY16" fmla="*/ 635794 h 1969294"/>
                <a:gd name="connsiteX17" fmla="*/ 1023937 w 3583781"/>
                <a:gd name="connsiteY17" fmla="*/ 757237 h 1969294"/>
                <a:gd name="connsiteX18" fmla="*/ 1081087 w 3583781"/>
                <a:gd name="connsiteY18" fmla="*/ 852487 h 1969294"/>
                <a:gd name="connsiteX19" fmla="*/ 1152525 w 3583781"/>
                <a:gd name="connsiteY19" fmla="*/ 916781 h 1969294"/>
                <a:gd name="connsiteX20" fmla="*/ 1262062 w 3583781"/>
                <a:gd name="connsiteY20" fmla="*/ 976312 h 1969294"/>
                <a:gd name="connsiteX21" fmla="*/ 1590675 w 3583781"/>
                <a:gd name="connsiteY21" fmla="*/ 1052512 h 1969294"/>
                <a:gd name="connsiteX22" fmla="*/ 1728787 w 3583781"/>
                <a:gd name="connsiteY22" fmla="*/ 1062037 h 1969294"/>
                <a:gd name="connsiteX23" fmla="*/ 1885950 w 3583781"/>
                <a:gd name="connsiteY23" fmla="*/ 1059656 h 1969294"/>
                <a:gd name="connsiteX24" fmla="*/ 2026444 w 3583781"/>
                <a:gd name="connsiteY24" fmla="*/ 1059656 h 1969294"/>
                <a:gd name="connsiteX25" fmla="*/ 2126456 w 3583781"/>
                <a:gd name="connsiteY25" fmla="*/ 1083469 h 1969294"/>
                <a:gd name="connsiteX26" fmla="*/ 2150269 w 3583781"/>
                <a:gd name="connsiteY26" fmla="*/ 1104900 h 1969294"/>
                <a:gd name="connsiteX27" fmla="*/ 2174081 w 3583781"/>
                <a:gd name="connsiteY27" fmla="*/ 1204912 h 1969294"/>
                <a:gd name="connsiteX28" fmla="*/ 2197894 w 3583781"/>
                <a:gd name="connsiteY28" fmla="*/ 1457325 h 1969294"/>
                <a:gd name="connsiteX29" fmla="*/ 2207419 w 3583781"/>
                <a:gd name="connsiteY29" fmla="*/ 1562100 h 1969294"/>
                <a:gd name="connsiteX30" fmla="*/ 2243137 w 3583781"/>
                <a:gd name="connsiteY30" fmla="*/ 1614487 h 1969294"/>
                <a:gd name="connsiteX31" fmla="*/ 2347912 w 3583781"/>
                <a:gd name="connsiteY31" fmla="*/ 1704975 h 1969294"/>
                <a:gd name="connsiteX32" fmla="*/ 2507456 w 3583781"/>
                <a:gd name="connsiteY32" fmla="*/ 1793081 h 1969294"/>
                <a:gd name="connsiteX33" fmla="*/ 2652712 w 3583781"/>
                <a:gd name="connsiteY33" fmla="*/ 1821656 h 1969294"/>
                <a:gd name="connsiteX34" fmla="*/ 2778919 w 3583781"/>
                <a:gd name="connsiteY34" fmla="*/ 1824037 h 1969294"/>
                <a:gd name="connsiteX35" fmla="*/ 2971800 w 3583781"/>
                <a:gd name="connsiteY35" fmla="*/ 1797844 h 1969294"/>
                <a:gd name="connsiteX36" fmla="*/ 3121819 w 3583781"/>
                <a:gd name="connsiteY36" fmla="*/ 1752600 h 1969294"/>
                <a:gd name="connsiteX37" fmla="*/ 3252787 w 3583781"/>
                <a:gd name="connsiteY37" fmla="*/ 1693069 h 1969294"/>
                <a:gd name="connsiteX38" fmla="*/ 3374231 w 3583781"/>
                <a:gd name="connsiteY38" fmla="*/ 1602581 h 1969294"/>
                <a:gd name="connsiteX39" fmla="*/ 3583781 w 3583781"/>
                <a:gd name="connsiteY39" fmla="*/ 1423987 h 1969294"/>
                <a:gd name="connsiteX40" fmla="*/ 3583781 w 3583781"/>
                <a:gd name="connsiteY40" fmla="*/ 1969294 h 1969294"/>
                <a:gd name="connsiteX41" fmla="*/ 2381 w 3583781"/>
                <a:gd name="connsiteY41" fmla="*/ 1969294 h 1969294"/>
                <a:gd name="connsiteX42" fmla="*/ 0 w 3583781"/>
                <a:gd name="connsiteY42" fmla="*/ 1469231 h 196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83781" h="1969294">
                  <a:moveTo>
                    <a:pt x="0" y="1469231"/>
                  </a:moveTo>
                  <a:lnTo>
                    <a:pt x="104775" y="1483519"/>
                  </a:lnTo>
                  <a:lnTo>
                    <a:pt x="161925" y="1466850"/>
                  </a:lnTo>
                  <a:lnTo>
                    <a:pt x="228600" y="1402556"/>
                  </a:lnTo>
                  <a:lnTo>
                    <a:pt x="338137" y="1219200"/>
                  </a:lnTo>
                  <a:lnTo>
                    <a:pt x="447675" y="931069"/>
                  </a:lnTo>
                  <a:lnTo>
                    <a:pt x="514350" y="616744"/>
                  </a:lnTo>
                  <a:lnTo>
                    <a:pt x="600075" y="221456"/>
                  </a:lnTo>
                  <a:lnTo>
                    <a:pt x="645319" y="95250"/>
                  </a:lnTo>
                  <a:lnTo>
                    <a:pt x="702469" y="21431"/>
                  </a:lnTo>
                  <a:lnTo>
                    <a:pt x="752475" y="0"/>
                  </a:lnTo>
                  <a:lnTo>
                    <a:pt x="800100" y="11906"/>
                  </a:lnTo>
                  <a:lnTo>
                    <a:pt x="854869" y="59531"/>
                  </a:lnTo>
                  <a:lnTo>
                    <a:pt x="895350" y="133350"/>
                  </a:lnTo>
                  <a:lnTo>
                    <a:pt x="923925" y="250031"/>
                  </a:lnTo>
                  <a:lnTo>
                    <a:pt x="957262" y="452437"/>
                  </a:lnTo>
                  <a:lnTo>
                    <a:pt x="992981" y="635794"/>
                  </a:lnTo>
                  <a:lnTo>
                    <a:pt x="1023937" y="757237"/>
                  </a:lnTo>
                  <a:lnTo>
                    <a:pt x="1081087" y="852487"/>
                  </a:lnTo>
                  <a:lnTo>
                    <a:pt x="1152525" y="916781"/>
                  </a:lnTo>
                  <a:lnTo>
                    <a:pt x="1262062" y="976312"/>
                  </a:lnTo>
                  <a:lnTo>
                    <a:pt x="1590675" y="1052512"/>
                  </a:lnTo>
                  <a:lnTo>
                    <a:pt x="1728787" y="1062037"/>
                  </a:lnTo>
                  <a:lnTo>
                    <a:pt x="1885950" y="1059656"/>
                  </a:lnTo>
                  <a:lnTo>
                    <a:pt x="2026444" y="1059656"/>
                  </a:lnTo>
                  <a:lnTo>
                    <a:pt x="2126456" y="1083469"/>
                  </a:lnTo>
                  <a:lnTo>
                    <a:pt x="2150269" y="1104900"/>
                  </a:lnTo>
                  <a:lnTo>
                    <a:pt x="2174081" y="1204912"/>
                  </a:lnTo>
                  <a:lnTo>
                    <a:pt x="2197894" y="1457325"/>
                  </a:lnTo>
                  <a:lnTo>
                    <a:pt x="2207419" y="1562100"/>
                  </a:lnTo>
                  <a:lnTo>
                    <a:pt x="2243137" y="1614487"/>
                  </a:lnTo>
                  <a:lnTo>
                    <a:pt x="2347912" y="1704975"/>
                  </a:lnTo>
                  <a:lnTo>
                    <a:pt x="2507456" y="1793081"/>
                  </a:lnTo>
                  <a:lnTo>
                    <a:pt x="2652712" y="1821656"/>
                  </a:lnTo>
                  <a:lnTo>
                    <a:pt x="2778919" y="1824037"/>
                  </a:lnTo>
                  <a:lnTo>
                    <a:pt x="2971800" y="1797844"/>
                  </a:lnTo>
                  <a:lnTo>
                    <a:pt x="3121819" y="1752600"/>
                  </a:lnTo>
                  <a:lnTo>
                    <a:pt x="3252787" y="1693069"/>
                  </a:lnTo>
                  <a:lnTo>
                    <a:pt x="3374231" y="1602581"/>
                  </a:lnTo>
                  <a:lnTo>
                    <a:pt x="3583781" y="1423987"/>
                  </a:lnTo>
                  <a:lnTo>
                    <a:pt x="3583781" y="1969294"/>
                  </a:lnTo>
                  <a:lnTo>
                    <a:pt x="2381" y="1969294"/>
                  </a:lnTo>
                  <a:cubicBezTo>
                    <a:pt x="1587" y="1802606"/>
                    <a:pt x="794" y="1635919"/>
                    <a:pt x="0" y="14692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956385" y="4959752"/>
              <a:ext cx="40974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199453" y="2748987"/>
              <a:ext cx="0" cy="24827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7193666" y="2999296"/>
              <a:ext cx="3593939" cy="1823259"/>
            </a:xfrm>
            <a:custGeom>
              <a:avLst/>
              <a:gdLst>
                <a:gd name="connsiteX0" fmla="*/ 0 w 3593939"/>
                <a:gd name="connsiteY0" fmla="*/ 1468532 h 1823259"/>
                <a:gd name="connsiteX1" fmla="*/ 219919 w 3593939"/>
                <a:gd name="connsiteY1" fmla="*/ 1416446 h 1823259"/>
                <a:gd name="connsiteX2" fmla="*/ 439838 w 3593939"/>
                <a:gd name="connsiteY2" fmla="*/ 959246 h 1823259"/>
                <a:gd name="connsiteX3" fmla="*/ 648182 w 3593939"/>
                <a:gd name="connsiteY3" fmla="*/ 96932 h 1823259"/>
                <a:gd name="connsiteX4" fmla="*/ 885463 w 3593939"/>
                <a:gd name="connsiteY4" fmla="*/ 102719 h 1823259"/>
                <a:gd name="connsiteX5" fmla="*/ 1070658 w 3593939"/>
                <a:gd name="connsiteY5" fmla="*/ 831924 h 1823259"/>
                <a:gd name="connsiteX6" fmla="*/ 1551007 w 3593939"/>
                <a:gd name="connsiteY6" fmla="*/ 1040269 h 1823259"/>
                <a:gd name="connsiteX7" fmla="*/ 2060293 w 3593939"/>
                <a:gd name="connsiteY7" fmla="*/ 1063418 h 1823259"/>
                <a:gd name="connsiteX8" fmla="*/ 2164466 w 3593939"/>
                <a:gd name="connsiteY8" fmla="*/ 1150228 h 1823259"/>
                <a:gd name="connsiteX9" fmla="*/ 2199190 w 3593939"/>
                <a:gd name="connsiteY9" fmla="*/ 1422233 h 1823259"/>
                <a:gd name="connsiteX10" fmla="*/ 2257063 w 3593939"/>
                <a:gd name="connsiteY10" fmla="*/ 1619003 h 1823259"/>
                <a:gd name="connsiteX11" fmla="*/ 2610091 w 3593939"/>
                <a:gd name="connsiteY11" fmla="*/ 1815772 h 1823259"/>
                <a:gd name="connsiteX12" fmla="*/ 3142526 w 3593939"/>
                <a:gd name="connsiteY12" fmla="*/ 1746324 h 1823259"/>
                <a:gd name="connsiteX13" fmla="*/ 3593939 w 3593939"/>
                <a:gd name="connsiteY13" fmla="*/ 1416446 h 182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93939" h="1823259">
                  <a:moveTo>
                    <a:pt x="0" y="1468532"/>
                  </a:moveTo>
                  <a:cubicBezTo>
                    <a:pt x="73306" y="1484929"/>
                    <a:pt x="146613" y="1501327"/>
                    <a:pt x="219919" y="1416446"/>
                  </a:cubicBezTo>
                  <a:cubicBezTo>
                    <a:pt x="293225" y="1331565"/>
                    <a:pt x="368461" y="1179165"/>
                    <a:pt x="439838" y="959246"/>
                  </a:cubicBezTo>
                  <a:cubicBezTo>
                    <a:pt x="511215" y="739327"/>
                    <a:pt x="573911" y="239687"/>
                    <a:pt x="648182" y="96932"/>
                  </a:cubicBezTo>
                  <a:cubicBezTo>
                    <a:pt x="722453" y="-45823"/>
                    <a:pt x="815050" y="-19780"/>
                    <a:pt x="885463" y="102719"/>
                  </a:cubicBezTo>
                  <a:cubicBezTo>
                    <a:pt x="955876" y="225218"/>
                    <a:pt x="959734" y="675666"/>
                    <a:pt x="1070658" y="831924"/>
                  </a:cubicBezTo>
                  <a:cubicBezTo>
                    <a:pt x="1181582" y="988182"/>
                    <a:pt x="1386068" y="1001687"/>
                    <a:pt x="1551007" y="1040269"/>
                  </a:cubicBezTo>
                  <a:cubicBezTo>
                    <a:pt x="1715946" y="1078851"/>
                    <a:pt x="1958050" y="1045092"/>
                    <a:pt x="2060293" y="1063418"/>
                  </a:cubicBezTo>
                  <a:cubicBezTo>
                    <a:pt x="2162536" y="1081744"/>
                    <a:pt x="2141317" y="1090425"/>
                    <a:pt x="2164466" y="1150228"/>
                  </a:cubicBezTo>
                  <a:cubicBezTo>
                    <a:pt x="2187616" y="1210030"/>
                    <a:pt x="2183757" y="1344104"/>
                    <a:pt x="2199190" y="1422233"/>
                  </a:cubicBezTo>
                  <a:cubicBezTo>
                    <a:pt x="2214623" y="1500362"/>
                    <a:pt x="2188580" y="1553413"/>
                    <a:pt x="2257063" y="1619003"/>
                  </a:cubicBezTo>
                  <a:cubicBezTo>
                    <a:pt x="2325546" y="1684593"/>
                    <a:pt x="2462514" y="1794552"/>
                    <a:pt x="2610091" y="1815772"/>
                  </a:cubicBezTo>
                  <a:cubicBezTo>
                    <a:pt x="2757668" y="1836992"/>
                    <a:pt x="2978551" y="1812878"/>
                    <a:pt x="3142526" y="1746324"/>
                  </a:cubicBezTo>
                  <a:cubicBezTo>
                    <a:pt x="3306501" y="1679770"/>
                    <a:pt x="3450220" y="1548108"/>
                    <a:pt x="3593939" y="141644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Area =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a14:m>
                  <a:r>
                    <a:rPr lang="en-US" dirty="0" smtClean="0"/>
                    <a:t> </a:t>
                  </a:r>
                  <a:endParaRPr lang="sv-SE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821" t="-106579" b="-172368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6975915" y="4858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4427" y="4983537"/>
              <a:ext cx="269103" cy="196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1.0</a:t>
              </a:r>
              <a:endParaRPr lang="sv-SE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914" y="271308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sv-SE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15014" y="499557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285794" y="1535084"/>
                <a:ext cx="4572000" cy="330609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We </a:t>
                </a:r>
                <a:r>
                  <a:rPr lang="en-US" dirty="0"/>
                  <a:t>can estimate </a:t>
                </a:r>
                <a:r>
                  <a:rPr lang="en-US" i="1" dirty="0"/>
                  <a:t>any</a:t>
                </a:r>
                <a:r>
                  <a:rPr lang="en-US" dirty="0"/>
                  <a:t> integral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sv-SE" dirty="0"/>
                  <a:t> using MC: </a:t>
                </a:r>
                <a:br>
                  <a:rPr lang="sv-S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sv-FI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sv-FI" dirty="0" smtClean="0"/>
                  <a:t> is a random sample drawn with </a:t>
                </a:r>
                <a:r>
                  <a:rPr lang="sv-FI" i="1" dirty="0" smtClean="0"/>
                  <a:t>probability density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sv-FI" i="1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sv-FI" dirty="0" smtClean="0"/>
                  <a:t>In this</a:t>
                </a:r>
                <a:r>
                  <a:rPr lang="sv-FI" dirty="0"/>
                  <a:t> </a:t>
                </a:r>
                <a:r>
                  <a:rPr lang="sv-FI" dirty="0" smtClean="0"/>
                  <a:t>case, domain is [0,1] and probability is constant, so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sv-FI" i="1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sv-FI" dirty="0" smtClean="0"/>
              </a:p>
              <a:p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794" y="1535084"/>
                <a:ext cx="4572000" cy="3306098"/>
              </a:xfrm>
              <a:prstGeom prst="rect">
                <a:avLst/>
              </a:prstGeom>
              <a:blipFill rotWithShape="0">
                <a:blip r:embed="rId4"/>
                <a:stretch>
                  <a:fillRect l="-800" t="-14760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9C907-5E69-4942-98AB-FA3CC0E7A961}" type="datetime1">
              <a:rPr lang="en-US" smtClean="0"/>
              <a:t>1/25/2017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4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Integration</a:t>
            </a:r>
            <a:endParaRPr lang="sv-FI" dirty="0"/>
          </a:p>
        </p:txBody>
      </p:sp>
      <p:grpSp>
        <p:nvGrpSpPr>
          <p:cNvPr id="4" name="Group 3"/>
          <p:cNvGrpSpPr/>
          <p:nvPr/>
        </p:nvGrpSpPr>
        <p:grpSpPr>
          <a:xfrm>
            <a:off x="725331" y="1685195"/>
            <a:ext cx="7693337" cy="4979053"/>
            <a:chOff x="6956385" y="2713087"/>
            <a:chExt cx="4097438" cy="2651822"/>
          </a:xfrm>
        </p:grpSpPr>
        <p:sp>
          <p:nvSpPr>
            <p:cNvPr id="5" name="Freeform 4"/>
            <p:cNvSpPr/>
            <p:nvPr/>
          </p:nvSpPr>
          <p:spPr>
            <a:xfrm>
              <a:off x="7198519" y="2997994"/>
              <a:ext cx="3583781" cy="1969294"/>
            </a:xfrm>
            <a:custGeom>
              <a:avLst/>
              <a:gdLst>
                <a:gd name="connsiteX0" fmla="*/ 0 w 3583781"/>
                <a:gd name="connsiteY0" fmla="*/ 1469231 h 1969294"/>
                <a:gd name="connsiteX1" fmla="*/ 104775 w 3583781"/>
                <a:gd name="connsiteY1" fmla="*/ 1483519 h 1969294"/>
                <a:gd name="connsiteX2" fmla="*/ 161925 w 3583781"/>
                <a:gd name="connsiteY2" fmla="*/ 1466850 h 1969294"/>
                <a:gd name="connsiteX3" fmla="*/ 228600 w 3583781"/>
                <a:gd name="connsiteY3" fmla="*/ 1402556 h 1969294"/>
                <a:gd name="connsiteX4" fmla="*/ 338137 w 3583781"/>
                <a:gd name="connsiteY4" fmla="*/ 1219200 h 1969294"/>
                <a:gd name="connsiteX5" fmla="*/ 447675 w 3583781"/>
                <a:gd name="connsiteY5" fmla="*/ 931069 h 1969294"/>
                <a:gd name="connsiteX6" fmla="*/ 514350 w 3583781"/>
                <a:gd name="connsiteY6" fmla="*/ 616744 h 1969294"/>
                <a:gd name="connsiteX7" fmla="*/ 600075 w 3583781"/>
                <a:gd name="connsiteY7" fmla="*/ 221456 h 1969294"/>
                <a:gd name="connsiteX8" fmla="*/ 645319 w 3583781"/>
                <a:gd name="connsiteY8" fmla="*/ 95250 h 1969294"/>
                <a:gd name="connsiteX9" fmla="*/ 702469 w 3583781"/>
                <a:gd name="connsiteY9" fmla="*/ 21431 h 1969294"/>
                <a:gd name="connsiteX10" fmla="*/ 752475 w 3583781"/>
                <a:gd name="connsiteY10" fmla="*/ 0 h 1969294"/>
                <a:gd name="connsiteX11" fmla="*/ 800100 w 3583781"/>
                <a:gd name="connsiteY11" fmla="*/ 11906 h 1969294"/>
                <a:gd name="connsiteX12" fmla="*/ 854869 w 3583781"/>
                <a:gd name="connsiteY12" fmla="*/ 59531 h 1969294"/>
                <a:gd name="connsiteX13" fmla="*/ 895350 w 3583781"/>
                <a:gd name="connsiteY13" fmla="*/ 133350 h 1969294"/>
                <a:gd name="connsiteX14" fmla="*/ 923925 w 3583781"/>
                <a:gd name="connsiteY14" fmla="*/ 250031 h 1969294"/>
                <a:gd name="connsiteX15" fmla="*/ 957262 w 3583781"/>
                <a:gd name="connsiteY15" fmla="*/ 452437 h 1969294"/>
                <a:gd name="connsiteX16" fmla="*/ 992981 w 3583781"/>
                <a:gd name="connsiteY16" fmla="*/ 635794 h 1969294"/>
                <a:gd name="connsiteX17" fmla="*/ 1023937 w 3583781"/>
                <a:gd name="connsiteY17" fmla="*/ 757237 h 1969294"/>
                <a:gd name="connsiteX18" fmla="*/ 1081087 w 3583781"/>
                <a:gd name="connsiteY18" fmla="*/ 852487 h 1969294"/>
                <a:gd name="connsiteX19" fmla="*/ 1152525 w 3583781"/>
                <a:gd name="connsiteY19" fmla="*/ 916781 h 1969294"/>
                <a:gd name="connsiteX20" fmla="*/ 1262062 w 3583781"/>
                <a:gd name="connsiteY20" fmla="*/ 976312 h 1969294"/>
                <a:gd name="connsiteX21" fmla="*/ 1590675 w 3583781"/>
                <a:gd name="connsiteY21" fmla="*/ 1052512 h 1969294"/>
                <a:gd name="connsiteX22" fmla="*/ 1728787 w 3583781"/>
                <a:gd name="connsiteY22" fmla="*/ 1062037 h 1969294"/>
                <a:gd name="connsiteX23" fmla="*/ 1885950 w 3583781"/>
                <a:gd name="connsiteY23" fmla="*/ 1059656 h 1969294"/>
                <a:gd name="connsiteX24" fmla="*/ 2026444 w 3583781"/>
                <a:gd name="connsiteY24" fmla="*/ 1059656 h 1969294"/>
                <a:gd name="connsiteX25" fmla="*/ 2126456 w 3583781"/>
                <a:gd name="connsiteY25" fmla="*/ 1083469 h 1969294"/>
                <a:gd name="connsiteX26" fmla="*/ 2150269 w 3583781"/>
                <a:gd name="connsiteY26" fmla="*/ 1104900 h 1969294"/>
                <a:gd name="connsiteX27" fmla="*/ 2174081 w 3583781"/>
                <a:gd name="connsiteY27" fmla="*/ 1204912 h 1969294"/>
                <a:gd name="connsiteX28" fmla="*/ 2197894 w 3583781"/>
                <a:gd name="connsiteY28" fmla="*/ 1457325 h 1969294"/>
                <a:gd name="connsiteX29" fmla="*/ 2207419 w 3583781"/>
                <a:gd name="connsiteY29" fmla="*/ 1562100 h 1969294"/>
                <a:gd name="connsiteX30" fmla="*/ 2243137 w 3583781"/>
                <a:gd name="connsiteY30" fmla="*/ 1614487 h 1969294"/>
                <a:gd name="connsiteX31" fmla="*/ 2347912 w 3583781"/>
                <a:gd name="connsiteY31" fmla="*/ 1704975 h 1969294"/>
                <a:gd name="connsiteX32" fmla="*/ 2507456 w 3583781"/>
                <a:gd name="connsiteY32" fmla="*/ 1793081 h 1969294"/>
                <a:gd name="connsiteX33" fmla="*/ 2652712 w 3583781"/>
                <a:gd name="connsiteY33" fmla="*/ 1821656 h 1969294"/>
                <a:gd name="connsiteX34" fmla="*/ 2778919 w 3583781"/>
                <a:gd name="connsiteY34" fmla="*/ 1824037 h 1969294"/>
                <a:gd name="connsiteX35" fmla="*/ 2971800 w 3583781"/>
                <a:gd name="connsiteY35" fmla="*/ 1797844 h 1969294"/>
                <a:gd name="connsiteX36" fmla="*/ 3121819 w 3583781"/>
                <a:gd name="connsiteY36" fmla="*/ 1752600 h 1969294"/>
                <a:gd name="connsiteX37" fmla="*/ 3252787 w 3583781"/>
                <a:gd name="connsiteY37" fmla="*/ 1693069 h 1969294"/>
                <a:gd name="connsiteX38" fmla="*/ 3374231 w 3583781"/>
                <a:gd name="connsiteY38" fmla="*/ 1602581 h 1969294"/>
                <a:gd name="connsiteX39" fmla="*/ 3583781 w 3583781"/>
                <a:gd name="connsiteY39" fmla="*/ 1423987 h 1969294"/>
                <a:gd name="connsiteX40" fmla="*/ 3583781 w 3583781"/>
                <a:gd name="connsiteY40" fmla="*/ 1969294 h 1969294"/>
                <a:gd name="connsiteX41" fmla="*/ 2381 w 3583781"/>
                <a:gd name="connsiteY41" fmla="*/ 1969294 h 1969294"/>
                <a:gd name="connsiteX42" fmla="*/ 0 w 3583781"/>
                <a:gd name="connsiteY42" fmla="*/ 1469231 h 196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83781" h="1969294">
                  <a:moveTo>
                    <a:pt x="0" y="1469231"/>
                  </a:moveTo>
                  <a:lnTo>
                    <a:pt x="104775" y="1483519"/>
                  </a:lnTo>
                  <a:lnTo>
                    <a:pt x="161925" y="1466850"/>
                  </a:lnTo>
                  <a:lnTo>
                    <a:pt x="228600" y="1402556"/>
                  </a:lnTo>
                  <a:lnTo>
                    <a:pt x="338137" y="1219200"/>
                  </a:lnTo>
                  <a:lnTo>
                    <a:pt x="447675" y="931069"/>
                  </a:lnTo>
                  <a:lnTo>
                    <a:pt x="514350" y="616744"/>
                  </a:lnTo>
                  <a:lnTo>
                    <a:pt x="600075" y="221456"/>
                  </a:lnTo>
                  <a:lnTo>
                    <a:pt x="645319" y="95250"/>
                  </a:lnTo>
                  <a:lnTo>
                    <a:pt x="702469" y="21431"/>
                  </a:lnTo>
                  <a:lnTo>
                    <a:pt x="752475" y="0"/>
                  </a:lnTo>
                  <a:lnTo>
                    <a:pt x="800100" y="11906"/>
                  </a:lnTo>
                  <a:lnTo>
                    <a:pt x="854869" y="59531"/>
                  </a:lnTo>
                  <a:lnTo>
                    <a:pt x="895350" y="133350"/>
                  </a:lnTo>
                  <a:lnTo>
                    <a:pt x="923925" y="250031"/>
                  </a:lnTo>
                  <a:lnTo>
                    <a:pt x="957262" y="452437"/>
                  </a:lnTo>
                  <a:lnTo>
                    <a:pt x="992981" y="635794"/>
                  </a:lnTo>
                  <a:lnTo>
                    <a:pt x="1023937" y="757237"/>
                  </a:lnTo>
                  <a:lnTo>
                    <a:pt x="1081087" y="852487"/>
                  </a:lnTo>
                  <a:lnTo>
                    <a:pt x="1152525" y="916781"/>
                  </a:lnTo>
                  <a:lnTo>
                    <a:pt x="1262062" y="976312"/>
                  </a:lnTo>
                  <a:lnTo>
                    <a:pt x="1590675" y="1052512"/>
                  </a:lnTo>
                  <a:lnTo>
                    <a:pt x="1728787" y="1062037"/>
                  </a:lnTo>
                  <a:lnTo>
                    <a:pt x="1885950" y="1059656"/>
                  </a:lnTo>
                  <a:lnTo>
                    <a:pt x="2026444" y="1059656"/>
                  </a:lnTo>
                  <a:lnTo>
                    <a:pt x="2126456" y="1083469"/>
                  </a:lnTo>
                  <a:lnTo>
                    <a:pt x="2150269" y="1104900"/>
                  </a:lnTo>
                  <a:lnTo>
                    <a:pt x="2174081" y="1204912"/>
                  </a:lnTo>
                  <a:lnTo>
                    <a:pt x="2197894" y="1457325"/>
                  </a:lnTo>
                  <a:lnTo>
                    <a:pt x="2207419" y="1562100"/>
                  </a:lnTo>
                  <a:lnTo>
                    <a:pt x="2243137" y="1614487"/>
                  </a:lnTo>
                  <a:lnTo>
                    <a:pt x="2347912" y="1704975"/>
                  </a:lnTo>
                  <a:lnTo>
                    <a:pt x="2507456" y="1793081"/>
                  </a:lnTo>
                  <a:lnTo>
                    <a:pt x="2652712" y="1821656"/>
                  </a:lnTo>
                  <a:lnTo>
                    <a:pt x="2778919" y="1824037"/>
                  </a:lnTo>
                  <a:lnTo>
                    <a:pt x="2971800" y="1797844"/>
                  </a:lnTo>
                  <a:lnTo>
                    <a:pt x="3121819" y="1752600"/>
                  </a:lnTo>
                  <a:lnTo>
                    <a:pt x="3252787" y="1693069"/>
                  </a:lnTo>
                  <a:lnTo>
                    <a:pt x="3374231" y="1602581"/>
                  </a:lnTo>
                  <a:lnTo>
                    <a:pt x="3583781" y="1423987"/>
                  </a:lnTo>
                  <a:lnTo>
                    <a:pt x="3583781" y="1969294"/>
                  </a:lnTo>
                  <a:lnTo>
                    <a:pt x="2381" y="1969294"/>
                  </a:lnTo>
                  <a:cubicBezTo>
                    <a:pt x="1587" y="1802606"/>
                    <a:pt x="794" y="1635919"/>
                    <a:pt x="0" y="14692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956385" y="4959752"/>
              <a:ext cx="40974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199453" y="2748987"/>
              <a:ext cx="0" cy="24827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7193666" y="2999296"/>
              <a:ext cx="3593939" cy="1823259"/>
            </a:xfrm>
            <a:custGeom>
              <a:avLst/>
              <a:gdLst>
                <a:gd name="connsiteX0" fmla="*/ 0 w 3593939"/>
                <a:gd name="connsiteY0" fmla="*/ 1468532 h 1823259"/>
                <a:gd name="connsiteX1" fmla="*/ 219919 w 3593939"/>
                <a:gd name="connsiteY1" fmla="*/ 1416446 h 1823259"/>
                <a:gd name="connsiteX2" fmla="*/ 439838 w 3593939"/>
                <a:gd name="connsiteY2" fmla="*/ 959246 h 1823259"/>
                <a:gd name="connsiteX3" fmla="*/ 648182 w 3593939"/>
                <a:gd name="connsiteY3" fmla="*/ 96932 h 1823259"/>
                <a:gd name="connsiteX4" fmla="*/ 885463 w 3593939"/>
                <a:gd name="connsiteY4" fmla="*/ 102719 h 1823259"/>
                <a:gd name="connsiteX5" fmla="*/ 1070658 w 3593939"/>
                <a:gd name="connsiteY5" fmla="*/ 831924 h 1823259"/>
                <a:gd name="connsiteX6" fmla="*/ 1551007 w 3593939"/>
                <a:gd name="connsiteY6" fmla="*/ 1040269 h 1823259"/>
                <a:gd name="connsiteX7" fmla="*/ 2060293 w 3593939"/>
                <a:gd name="connsiteY7" fmla="*/ 1063418 h 1823259"/>
                <a:gd name="connsiteX8" fmla="*/ 2164466 w 3593939"/>
                <a:gd name="connsiteY8" fmla="*/ 1150228 h 1823259"/>
                <a:gd name="connsiteX9" fmla="*/ 2199190 w 3593939"/>
                <a:gd name="connsiteY9" fmla="*/ 1422233 h 1823259"/>
                <a:gd name="connsiteX10" fmla="*/ 2257063 w 3593939"/>
                <a:gd name="connsiteY10" fmla="*/ 1619003 h 1823259"/>
                <a:gd name="connsiteX11" fmla="*/ 2610091 w 3593939"/>
                <a:gd name="connsiteY11" fmla="*/ 1815772 h 1823259"/>
                <a:gd name="connsiteX12" fmla="*/ 3142526 w 3593939"/>
                <a:gd name="connsiteY12" fmla="*/ 1746324 h 1823259"/>
                <a:gd name="connsiteX13" fmla="*/ 3593939 w 3593939"/>
                <a:gd name="connsiteY13" fmla="*/ 1416446 h 182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93939" h="1823259">
                  <a:moveTo>
                    <a:pt x="0" y="1468532"/>
                  </a:moveTo>
                  <a:cubicBezTo>
                    <a:pt x="73306" y="1484929"/>
                    <a:pt x="146613" y="1501327"/>
                    <a:pt x="219919" y="1416446"/>
                  </a:cubicBezTo>
                  <a:cubicBezTo>
                    <a:pt x="293225" y="1331565"/>
                    <a:pt x="368461" y="1179165"/>
                    <a:pt x="439838" y="959246"/>
                  </a:cubicBezTo>
                  <a:cubicBezTo>
                    <a:pt x="511215" y="739327"/>
                    <a:pt x="573911" y="239687"/>
                    <a:pt x="648182" y="96932"/>
                  </a:cubicBezTo>
                  <a:cubicBezTo>
                    <a:pt x="722453" y="-45823"/>
                    <a:pt x="815050" y="-19780"/>
                    <a:pt x="885463" y="102719"/>
                  </a:cubicBezTo>
                  <a:cubicBezTo>
                    <a:pt x="955876" y="225218"/>
                    <a:pt x="959734" y="675666"/>
                    <a:pt x="1070658" y="831924"/>
                  </a:cubicBezTo>
                  <a:cubicBezTo>
                    <a:pt x="1181582" y="988182"/>
                    <a:pt x="1386068" y="1001687"/>
                    <a:pt x="1551007" y="1040269"/>
                  </a:cubicBezTo>
                  <a:cubicBezTo>
                    <a:pt x="1715946" y="1078851"/>
                    <a:pt x="1958050" y="1045092"/>
                    <a:pt x="2060293" y="1063418"/>
                  </a:cubicBezTo>
                  <a:cubicBezTo>
                    <a:pt x="2162536" y="1081744"/>
                    <a:pt x="2141317" y="1090425"/>
                    <a:pt x="2164466" y="1150228"/>
                  </a:cubicBezTo>
                  <a:cubicBezTo>
                    <a:pt x="2187616" y="1210030"/>
                    <a:pt x="2183757" y="1344104"/>
                    <a:pt x="2199190" y="1422233"/>
                  </a:cubicBezTo>
                  <a:cubicBezTo>
                    <a:pt x="2214623" y="1500362"/>
                    <a:pt x="2188580" y="1553413"/>
                    <a:pt x="2257063" y="1619003"/>
                  </a:cubicBezTo>
                  <a:cubicBezTo>
                    <a:pt x="2325546" y="1684593"/>
                    <a:pt x="2462514" y="1794552"/>
                    <a:pt x="2610091" y="1815772"/>
                  </a:cubicBezTo>
                  <a:cubicBezTo>
                    <a:pt x="2757668" y="1836992"/>
                    <a:pt x="2978551" y="1812878"/>
                    <a:pt x="3142526" y="1746324"/>
                  </a:cubicBezTo>
                  <a:cubicBezTo>
                    <a:pt x="3306501" y="1679770"/>
                    <a:pt x="3450220" y="1548108"/>
                    <a:pt x="3593939" y="141644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Area =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a14:m>
                  <a:r>
                    <a:rPr lang="en-US" dirty="0" smtClean="0"/>
                    <a:t> </a:t>
                  </a:r>
                  <a:endParaRPr lang="sv-SE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821" t="-106579" b="-172368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6975915" y="4858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4427" y="4983537"/>
              <a:ext cx="269103" cy="196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1.0</a:t>
              </a:r>
              <a:endParaRPr lang="sv-SE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914" y="271308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sv-SE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15014" y="499557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0" y="3452046"/>
            <a:ext cx="6731891" cy="3158456"/>
            <a:chOff x="6568633" y="3652306"/>
            <a:chExt cx="3588634" cy="1683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7949736" y="3652306"/>
                  <a:ext cx="140942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=1.8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736" y="3652306"/>
                  <a:ext cx="140942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 44"/>
            <p:cNvGrpSpPr/>
            <p:nvPr/>
          </p:nvGrpSpPr>
          <p:grpSpPr>
            <a:xfrm>
              <a:off x="6568633" y="3910924"/>
              <a:ext cx="3588634" cy="1425091"/>
              <a:chOff x="6568633" y="3910924"/>
              <a:chExt cx="3588634" cy="1425091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>
                <a:off x="8362950" y="3910925"/>
                <a:ext cx="0" cy="10488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8274701" y="4966683"/>
                    <a:ext cx="114858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</m:t>
                        </m:r>
                      </m:oMath>
                    </a14:m>
                    <a:r>
                      <a:rPr lang="sv-SE" dirty="0" smtClean="0"/>
                      <a:t>7</a:t>
                    </a:r>
                    <a:endParaRPr lang="sv-SE" dirty="0"/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4701" y="4966683"/>
                    <a:ext cx="1148584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5310"/>
                    </a:stretch>
                  </a:blipFill>
                </p:spPr>
                <p:txBody>
                  <a:bodyPr/>
                  <a:lstStyle/>
                  <a:p>
                    <a:r>
                      <a:rPr lang="sv-FI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Rectangle 47"/>
              <p:cNvSpPr/>
              <p:nvPr/>
            </p:nvSpPr>
            <p:spPr>
              <a:xfrm>
                <a:off x="6568633" y="3910924"/>
                <a:ext cx="3588634" cy="1048827"/>
              </a:xfrm>
              <a:prstGeom prst="rect">
                <a:avLst/>
              </a:prstGeom>
              <a:solidFill>
                <a:schemeClr val="accent1">
                  <a:alpha val="4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285794" y="1535084"/>
                <a:ext cx="4572000" cy="11482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1.8</m:t>
                      </m:r>
                    </m:oMath>
                  </m:oMathPara>
                </a14:m>
                <a:endParaRPr lang="sv-FI" dirty="0" smtClean="0"/>
              </a:p>
              <a:p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794" y="1535084"/>
                <a:ext cx="4572000" cy="11482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116312" y="2908035"/>
                <a:ext cx="5525872" cy="1847301"/>
              </a:xfrm>
              <a:prstGeom prst="rect">
                <a:avLst/>
              </a:prstGeom>
              <a:solidFill>
                <a:schemeClr val="bg1">
                  <a:alpha val="9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Convergent</a:t>
                </a:r>
                <a:r>
                  <a:rPr lang="en-US" b="1" dirty="0" smtClean="0"/>
                  <a:t>:</a:t>
                </a:r>
                <a:br>
                  <a:rPr lang="en-US" b="1" dirty="0" smtClean="0"/>
                </a:br>
                <a:r>
                  <a:rPr lang="en-US" sz="1400" dirty="0" smtClean="0"/>
                  <a:t>As N approaches infinity,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400" dirty="0" smtClean="0"/>
                  <a:t> approaches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1400" dirty="0" smtClean="0"/>
              </a:p>
              <a:p>
                <a:endParaRPr lang="en-US" sz="1400" dirty="0" smtClean="0"/>
              </a:p>
              <a:p>
                <a:r>
                  <a:rPr lang="en-US" sz="1600" b="1" dirty="0" smtClean="0"/>
                  <a:t>Unbiased: </a:t>
                </a:r>
              </a:p>
              <a:p>
                <a:r>
                  <a:rPr lang="en-US" sz="1400" dirty="0" smtClean="0"/>
                  <a:t>Regardless of N, the </a:t>
                </a:r>
                <a:r>
                  <a:rPr lang="en-US" sz="1400" i="1" dirty="0"/>
                  <a:t>e</a:t>
                </a:r>
                <a:r>
                  <a:rPr lang="en-US" sz="1400" i="1" dirty="0" smtClean="0"/>
                  <a:t>xpected value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]=</m:t>
                    </m:r>
                    <m:nary>
                      <m:naryPr>
                        <m:limLoc m:val="undOvr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400" b="1" dirty="0" smtClean="0"/>
              </a:p>
              <a:p>
                <a:r>
                  <a:rPr lang="en-US" sz="1400" dirty="0" smtClean="0"/>
                  <a:t>Which means that just averaging the results of an infinite number of</a:t>
                </a:r>
                <a:br>
                  <a:rPr lang="en-US" sz="1400" dirty="0" smtClean="0"/>
                </a:br>
                <a:r>
                  <a:rPr lang="en-US" sz="1400" dirty="0" smtClean="0"/>
                  <a:t>bad approximations will yield the correct value!</a:t>
                </a:r>
                <a:endParaRPr lang="sv-FI" sz="1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312" y="2908035"/>
                <a:ext cx="5525872" cy="1847301"/>
              </a:xfrm>
              <a:prstGeom prst="rect">
                <a:avLst/>
              </a:prstGeom>
              <a:blipFill rotWithShape="0">
                <a:blip r:embed="rId7"/>
                <a:stretch>
                  <a:fillRect l="-329" t="-3583" b="-749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8A5F0-AFA4-43A4-8136-D9BE0E6AEAB5}" type="datetime1">
              <a:rPr lang="en-US" smtClean="0"/>
              <a:t>1/25/2017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5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Integration</a:t>
            </a:r>
            <a:endParaRPr lang="sv-FI" dirty="0"/>
          </a:p>
        </p:txBody>
      </p:sp>
      <p:grpSp>
        <p:nvGrpSpPr>
          <p:cNvPr id="4" name="Group 3"/>
          <p:cNvGrpSpPr/>
          <p:nvPr/>
        </p:nvGrpSpPr>
        <p:grpSpPr>
          <a:xfrm>
            <a:off x="725331" y="1685195"/>
            <a:ext cx="7693337" cy="4979053"/>
            <a:chOff x="6956385" y="2713087"/>
            <a:chExt cx="4097438" cy="2651822"/>
          </a:xfrm>
        </p:grpSpPr>
        <p:sp>
          <p:nvSpPr>
            <p:cNvPr id="5" name="Freeform 4"/>
            <p:cNvSpPr/>
            <p:nvPr/>
          </p:nvSpPr>
          <p:spPr>
            <a:xfrm>
              <a:off x="7198519" y="2997994"/>
              <a:ext cx="3583781" cy="1969294"/>
            </a:xfrm>
            <a:custGeom>
              <a:avLst/>
              <a:gdLst>
                <a:gd name="connsiteX0" fmla="*/ 0 w 3583781"/>
                <a:gd name="connsiteY0" fmla="*/ 1469231 h 1969294"/>
                <a:gd name="connsiteX1" fmla="*/ 104775 w 3583781"/>
                <a:gd name="connsiteY1" fmla="*/ 1483519 h 1969294"/>
                <a:gd name="connsiteX2" fmla="*/ 161925 w 3583781"/>
                <a:gd name="connsiteY2" fmla="*/ 1466850 h 1969294"/>
                <a:gd name="connsiteX3" fmla="*/ 228600 w 3583781"/>
                <a:gd name="connsiteY3" fmla="*/ 1402556 h 1969294"/>
                <a:gd name="connsiteX4" fmla="*/ 338137 w 3583781"/>
                <a:gd name="connsiteY4" fmla="*/ 1219200 h 1969294"/>
                <a:gd name="connsiteX5" fmla="*/ 447675 w 3583781"/>
                <a:gd name="connsiteY5" fmla="*/ 931069 h 1969294"/>
                <a:gd name="connsiteX6" fmla="*/ 514350 w 3583781"/>
                <a:gd name="connsiteY6" fmla="*/ 616744 h 1969294"/>
                <a:gd name="connsiteX7" fmla="*/ 600075 w 3583781"/>
                <a:gd name="connsiteY7" fmla="*/ 221456 h 1969294"/>
                <a:gd name="connsiteX8" fmla="*/ 645319 w 3583781"/>
                <a:gd name="connsiteY8" fmla="*/ 95250 h 1969294"/>
                <a:gd name="connsiteX9" fmla="*/ 702469 w 3583781"/>
                <a:gd name="connsiteY9" fmla="*/ 21431 h 1969294"/>
                <a:gd name="connsiteX10" fmla="*/ 752475 w 3583781"/>
                <a:gd name="connsiteY10" fmla="*/ 0 h 1969294"/>
                <a:gd name="connsiteX11" fmla="*/ 800100 w 3583781"/>
                <a:gd name="connsiteY11" fmla="*/ 11906 h 1969294"/>
                <a:gd name="connsiteX12" fmla="*/ 854869 w 3583781"/>
                <a:gd name="connsiteY12" fmla="*/ 59531 h 1969294"/>
                <a:gd name="connsiteX13" fmla="*/ 895350 w 3583781"/>
                <a:gd name="connsiteY13" fmla="*/ 133350 h 1969294"/>
                <a:gd name="connsiteX14" fmla="*/ 923925 w 3583781"/>
                <a:gd name="connsiteY14" fmla="*/ 250031 h 1969294"/>
                <a:gd name="connsiteX15" fmla="*/ 957262 w 3583781"/>
                <a:gd name="connsiteY15" fmla="*/ 452437 h 1969294"/>
                <a:gd name="connsiteX16" fmla="*/ 992981 w 3583781"/>
                <a:gd name="connsiteY16" fmla="*/ 635794 h 1969294"/>
                <a:gd name="connsiteX17" fmla="*/ 1023937 w 3583781"/>
                <a:gd name="connsiteY17" fmla="*/ 757237 h 1969294"/>
                <a:gd name="connsiteX18" fmla="*/ 1081087 w 3583781"/>
                <a:gd name="connsiteY18" fmla="*/ 852487 h 1969294"/>
                <a:gd name="connsiteX19" fmla="*/ 1152525 w 3583781"/>
                <a:gd name="connsiteY19" fmla="*/ 916781 h 1969294"/>
                <a:gd name="connsiteX20" fmla="*/ 1262062 w 3583781"/>
                <a:gd name="connsiteY20" fmla="*/ 976312 h 1969294"/>
                <a:gd name="connsiteX21" fmla="*/ 1590675 w 3583781"/>
                <a:gd name="connsiteY21" fmla="*/ 1052512 h 1969294"/>
                <a:gd name="connsiteX22" fmla="*/ 1728787 w 3583781"/>
                <a:gd name="connsiteY22" fmla="*/ 1062037 h 1969294"/>
                <a:gd name="connsiteX23" fmla="*/ 1885950 w 3583781"/>
                <a:gd name="connsiteY23" fmla="*/ 1059656 h 1969294"/>
                <a:gd name="connsiteX24" fmla="*/ 2026444 w 3583781"/>
                <a:gd name="connsiteY24" fmla="*/ 1059656 h 1969294"/>
                <a:gd name="connsiteX25" fmla="*/ 2126456 w 3583781"/>
                <a:gd name="connsiteY25" fmla="*/ 1083469 h 1969294"/>
                <a:gd name="connsiteX26" fmla="*/ 2150269 w 3583781"/>
                <a:gd name="connsiteY26" fmla="*/ 1104900 h 1969294"/>
                <a:gd name="connsiteX27" fmla="*/ 2174081 w 3583781"/>
                <a:gd name="connsiteY27" fmla="*/ 1204912 h 1969294"/>
                <a:gd name="connsiteX28" fmla="*/ 2197894 w 3583781"/>
                <a:gd name="connsiteY28" fmla="*/ 1457325 h 1969294"/>
                <a:gd name="connsiteX29" fmla="*/ 2207419 w 3583781"/>
                <a:gd name="connsiteY29" fmla="*/ 1562100 h 1969294"/>
                <a:gd name="connsiteX30" fmla="*/ 2243137 w 3583781"/>
                <a:gd name="connsiteY30" fmla="*/ 1614487 h 1969294"/>
                <a:gd name="connsiteX31" fmla="*/ 2347912 w 3583781"/>
                <a:gd name="connsiteY31" fmla="*/ 1704975 h 1969294"/>
                <a:gd name="connsiteX32" fmla="*/ 2507456 w 3583781"/>
                <a:gd name="connsiteY32" fmla="*/ 1793081 h 1969294"/>
                <a:gd name="connsiteX33" fmla="*/ 2652712 w 3583781"/>
                <a:gd name="connsiteY33" fmla="*/ 1821656 h 1969294"/>
                <a:gd name="connsiteX34" fmla="*/ 2778919 w 3583781"/>
                <a:gd name="connsiteY34" fmla="*/ 1824037 h 1969294"/>
                <a:gd name="connsiteX35" fmla="*/ 2971800 w 3583781"/>
                <a:gd name="connsiteY35" fmla="*/ 1797844 h 1969294"/>
                <a:gd name="connsiteX36" fmla="*/ 3121819 w 3583781"/>
                <a:gd name="connsiteY36" fmla="*/ 1752600 h 1969294"/>
                <a:gd name="connsiteX37" fmla="*/ 3252787 w 3583781"/>
                <a:gd name="connsiteY37" fmla="*/ 1693069 h 1969294"/>
                <a:gd name="connsiteX38" fmla="*/ 3374231 w 3583781"/>
                <a:gd name="connsiteY38" fmla="*/ 1602581 h 1969294"/>
                <a:gd name="connsiteX39" fmla="*/ 3583781 w 3583781"/>
                <a:gd name="connsiteY39" fmla="*/ 1423987 h 1969294"/>
                <a:gd name="connsiteX40" fmla="*/ 3583781 w 3583781"/>
                <a:gd name="connsiteY40" fmla="*/ 1969294 h 1969294"/>
                <a:gd name="connsiteX41" fmla="*/ 2381 w 3583781"/>
                <a:gd name="connsiteY41" fmla="*/ 1969294 h 1969294"/>
                <a:gd name="connsiteX42" fmla="*/ 0 w 3583781"/>
                <a:gd name="connsiteY42" fmla="*/ 1469231 h 196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83781" h="1969294">
                  <a:moveTo>
                    <a:pt x="0" y="1469231"/>
                  </a:moveTo>
                  <a:lnTo>
                    <a:pt x="104775" y="1483519"/>
                  </a:lnTo>
                  <a:lnTo>
                    <a:pt x="161925" y="1466850"/>
                  </a:lnTo>
                  <a:lnTo>
                    <a:pt x="228600" y="1402556"/>
                  </a:lnTo>
                  <a:lnTo>
                    <a:pt x="338137" y="1219200"/>
                  </a:lnTo>
                  <a:lnTo>
                    <a:pt x="447675" y="931069"/>
                  </a:lnTo>
                  <a:lnTo>
                    <a:pt x="514350" y="616744"/>
                  </a:lnTo>
                  <a:lnTo>
                    <a:pt x="600075" y="221456"/>
                  </a:lnTo>
                  <a:lnTo>
                    <a:pt x="645319" y="95250"/>
                  </a:lnTo>
                  <a:lnTo>
                    <a:pt x="702469" y="21431"/>
                  </a:lnTo>
                  <a:lnTo>
                    <a:pt x="752475" y="0"/>
                  </a:lnTo>
                  <a:lnTo>
                    <a:pt x="800100" y="11906"/>
                  </a:lnTo>
                  <a:lnTo>
                    <a:pt x="854869" y="59531"/>
                  </a:lnTo>
                  <a:lnTo>
                    <a:pt x="895350" y="133350"/>
                  </a:lnTo>
                  <a:lnTo>
                    <a:pt x="923925" y="250031"/>
                  </a:lnTo>
                  <a:lnTo>
                    <a:pt x="957262" y="452437"/>
                  </a:lnTo>
                  <a:lnTo>
                    <a:pt x="992981" y="635794"/>
                  </a:lnTo>
                  <a:lnTo>
                    <a:pt x="1023937" y="757237"/>
                  </a:lnTo>
                  <a:lnTo>
                    <a:pt x="1081087" y="852487"/>
                  </a:lnTo>
                  <a:lnTo>
                    <a:pt x="1152525" y="916781"/>
                  </a:lnTo>
                  <a:lnTo>
                    <a:pt x="1262062" y="976312"/>
                  </a:lnTo>
                  <a:lnTo>
                    <a:pt x="1590675" y="1052512"/>
                  </a:lnTo>
                  <a:lnTo>
                    <a:pt x="1728787" y="1062037"/>
                  </a:lnTo>
                  <a:lnTo>
                    <a:pt x="1885950" y="1059656"/>
                  </a:lnTo>
                  <a:lnTo>
                    <a:pt x="2026444" y="1059656"/>
                  </a:lnTo>
                  <a:lnTo>
                    <a:pt x="2126456" y="1083469"/>
                  </a:lnTo>
                  <a:lnTo>
                    <a:pt x="2150269" y="1104900"/>
                  </a:lnTo>
                  <a:lnTo>
                    <a:pt x="2174081" y="1204912"/>
                  </a:lnTo>
                  <a:lnTo>
                    <a:pt x="2197894" y="1457325"/>
                  </a:lnTo>
                  <a:lnTo>
                    <a:pt x="2207419" y="1562100"/>
                  </a:lnTo>
                  <a:lnTo>
                    <a:pt x="2243137" y="1614487"/>
                  </a:lnTo>
                  <a:lnTo>
                    <a:pt x="2347912" y="1704975"/>
                  </a:lnTo>
                  <a:lnTo>
                    <a:pt x="2507456" y="1793081"/>
                  </a:lnTo>
                  <a:lnTo>
                    <a:pt x="2652712" y="1821656"/>
                  </a:lnTo>
                  <a:lnTo>
                    <a:pt x="2778919" y="1824037"/>
                  </a:lnTo>
                  <a:lnTo>
                    <a:pt x="2971800" y="1797844"/>
                  </a:lnTo>
                  <a:lnTo>
                    <a:pt x="3121819" y="1752600"/>
                  </a:lnTo>
                  <a:lnTo>
                    <a:pt x="3252787" y="1693069"/>
                  </a:lnTo>
                  <a:lnTo>
                    <a:pt x="3374231" y="1602581"/>
                  </a:lnTo>
                  <a:lnTo>
                    <a:pt x="3583781" y="1423987"/>
                  </a:lnTo>
                  <a:lnTo>
                    <a:pt x="3583781" y="1969294"/>
                  </a:lnTo>
                  <a:lnTo>
                    <a:pt x="2381" y="1969294"/>
                  </a:lnTo>
                  <a:cubicBezTo>
                    <a:pt x="1587" y="1802606"/>
                    <a:pt x="794" y="1635919"/>
                    <a:pt x="0" y="14692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956385" y="4959752"/>
              <a:ext cx="40974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199453" y="2748987"/>
              <a:ext cx="0" cy="24827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7193666" y="2999296"/>
              <a:ext cx="3593939" cy="1823259"/>
            </a:xfrm>
            <a:custGeom>
              <a:avLst/>
              <a:gdLst>
                <a:gd name="connsiteX0" fmla="*/ 0 w 3593939"/>
                <a:gd name="connsiteY0" fmla="*/ 1468532 h 1823259"/>
                <a:gd name="connsiteX1" fmla="*/ 219919 w 3593939"/>
                <a:gd name="connsiteY1" fmla="*/ 1416446 h 1823259"/>
                <a:gd name="connsiteX2" fmla="*/ 439838 w 3593939"/>
                <a:gd name="connsiteY2" fmla="*/ 959246 h 1823259"/>
                <a:gd name="connsiteX3" fmla="*/ 648182 w 3593939"/>
                <a:gd name="connsiteY3" fmla="*/ 96932 h 1823259"/>
                <a:gd name="connsiteX4" fmla="*/ 885463 w 3593939"/>
                <a:gd name="connsiteY4" fmla="*/ 102719 h 1823259"/>
                <a:gd name="connsiteX5" fmla="*/ 1070658 w 3593939"/>
                <a:gd name="connsiteY5" fmla="*/ 831924 h 1823259"/>
                <a:gd name="connsiteX6" fmla="*/ 1551007 w 3593939"/>
                <a:gd name="connsiteY6" fmla="*/ 1040269 h 1823259"/>
                <a:gd name="connsiteX7" fmla="*/ 2060293 w 3593939"/>
                <a:gd name="connsiteY7" fmla="*/ 1063418 h 1823259"/>
                <a:gd name="connsiteX8" fmla="*/ 2164466 w 3593939"/>
                <a:gd name="connsiteY8" fmla="*/ 1150228 h 1823259"/>
                <a:gd name="connsiteX9" fmla="*/ 2199190 w 3593939"/>
                <a:gd name="connsiteY9" fmla="*/ 1422233 h 1823259"/>
                <a:gd name="connsiteX10" fmla="*/ 2257063 w 3593939"/>
                <a:gd name="connsiteY10" fmla="*/ 1619003 h 1823259"/>
                <a:gd name="connsiteX11" fmla="*/ 2610091 w 3593939"/>
                <a:gd name="connsiteY11" fmla="*/ 1815772 h 1823259"/>
                <a:gd name="connsiteX12" fmla="*/ 3142526 w 3593939"/>
                <a:gd name="connsiteY12" fmla="*/ 1746324 h 1823259"/>
                <a:gd name="connsiteX13" fmla="*/ 3593939 w 3593939"/>
                <a:gd name="connsiteY13" fmla="*/ 1416446 h 182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93939" h="1823259">
                  <a:moveTo>
                    <a:pt x="0" y="1468532"/>
                  </a:moveTo>
                  <a:cubicBezTo>
                    <a:pt x="73306" y="1484929"/>
                    <a:pt x="146613" y="1501327"/>
                    <a:pt x="219919" y="1416446"/>
                  </a:cubicBezTo>
                  <a:cubicBezTo>
                    <a:pt x="293225" y="1331565"/>
                    <a:pt x="368461" y="1179165"/>
                    <a:pt x="439838" y="959246"/>
                  </a:cubicBezTo>
                  <a:cubicBezTo>
                    <a:pt x="511215" y="739327"/>
                    <a:pt x="573911" y="239687"/>
                    <a:pt x="648182" y="96932"/>
                  </a:cubicBezTo>
                  <a:cubicBezTo>
                    <a:pt x="722453" y="-45823"/>
                    <a:pt x="815050" y="-19780"/>
                    <a:pt x="885463" y="102719"/>
                  </a:cubicBezTo>
                  <a:cubicBezTo>
                    <a:pt x="955876" y="225218"/>
                    <a:pt x="959734" y="675666"/>
                    <a:pt x="1070658" y="831924"/>
                  </a:cubicBezTo>
                  <a:cubicBezTo>
                    <a:pt x="1181582" y="988182"/>
                    <a:pt x="1386068" y="1001687"/>
                    <a:pt x="1551007" y="1040269"/>
                  </a:cubicBezTo>
                  <a:cubicBezTo>
                    <a:pt x="1715946" y="1078851"/>
                    <a:pt x="1958050" y="1045092"/>
                    <a:pt x="2060293" y="1063418"/>
                  </a:cubicBezTo>
                  <a:cubicBezTo>
                    <a:pt x="2162536" y="1081744"/>
                    <a:pt x="2141317" y="1090425"/>
                    <a:pt x="2164466" y="1150228"/>
                  </a:cubicBezTo>
                  <a:cubicBezTo>
                    <a:pt x="2187616" y="1210030"/>
                    <a:pt x="2183757" y="1344104"/>
                    <a:pt x="2199190" y="1422233"/>
                  </a:cubicBezTo>
                  <a:cubicBezTo>
                    <a:pt x="2214623" y="1500362"/>
                    <a:pt x="2188580" y="1553413"/>
                    <a:pt x="2257063" y="1619003"/>
                  </a:cubicBezTo>
                  <a:cubicBezTo>
                    <a:pt x="2325546" y="1684593"/>
                    <a:pt x="2462514" y="1794552"/>
                    <a:pt x="2610091" y="1815772"/>
                  </a:cubicBezTo>
                  <a:cubicBezTo>
                    <a:pt x="2757668" y="1836992"/>
                    <a:pt x="2978551" y="1812878"/>
                    <a:pt x="3142526" y="1746324"/>
                  </a:cubicBezTo>
                  <a:cubicBezTo>
                    <a:pt x="3306501" y="1679770"/>
                    <a:pt x="3450220" y="1548108"/>
                    <a:pt x="3593939" y="141644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Area =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a14:m>
                  <a:r>
                    <a:rPr lang="en-US" dirty="0" smtClean="0"/>
                    <a:t> </a:t>
                  </a:r>
                  <a:endParaRPr lang="sv-SE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821" t="-106579" b="-172368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6975915" y="4858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4427" y="4983537"/>
              <a:ext cx="269103" cy="196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1.0</a:t>
              </a:r>
              <a:endParaRPr lang="sv-SE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914" y="271308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sv-SE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15014" y="499557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209802" y="3452046"/>
            <a:ext cx="3145221" cy="3158456"/>
            <a:chOff x="7746632" y="3652306"/>
            <a:chExt cx="1676653" cy="1683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7949736" y="3652306"/>
                  <a:ext cx="140942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=1.8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736" y="3652306"/>
                  <a:ext cx="140942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 44"/>
            <p:cNvGrpSpPr/>
            <p:nvPr/>
          </p:nvGrpSpPr>
          <p:grpSpPr>
            <a:xfrm>
              <a:off x="7746632" y="3910924"/>
              <a:ext cx="1676653" cy="1425091"/>
              <a:chOff x="7746632" y="3910924"/>
              <a:chExt cx="1676653" cy="1425091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>
                <a:off x="8362950" y="3910925"/>
                <a:ext cx="0" cy="10488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8274701" y="4966683"/>
                    <a:ext cx="114858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</m:t>
                        </m:r>
                      </m:oMath>
                    </a14:m>
                    <a:r>
                      <a:rPr lang="sv-SE" dirty="0" smtClean="0"/>
                      <a:t>7</a:t>
                    </a:r>
                    <a:endParaRPr lang="sv-SE" dirty="0"/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4701" y="4966683"/>
                    <a:ext cx="1148584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5310"/>
                    </a:stretch>
                  </a:blipFill>
                </p:spPr>
                <p:txBody>
                  <a:bodyPr/>
                  <a:lstStyle/>
                  <a:p>
                    <a:r>
                      <a:rPr lang="sv-FI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Rectangle 47"/>
              <p:cNvSpPr/>
              <p:nvPr/>
            </p:nvSpPr>
            <p:spPr>
              <a:xfrm>
                <a:off x="7746632" y="3910924"/>
                <a:ext cx="1259239" cy="1048827"/>
              </a:xfrm>
              <a:prstGeom prst="rect">
                <a:avLst/>
              </a:prstGeom>
              <a:solidFill>
                <a:schemeClr val="accent1">
                  <a:alpha val="4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285794" y="1535084"/>
                <a:ext cx="4572000" cy="11482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(1.8+1.0+0.2)</m:t>
                      </m:r>
                    </m:oMath>
                  </m:oMathPara>
                </a14:m>
                <a:endParaRPr lang="sv-FI" dirty="0" smtClean="0"/>
              </a:p>
              <a:p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794" y="1535084"/>
                <a:ext cx="4572000" cy="11482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408590" y="4491123"/>
            <a:ext cx="2362197" cy="1788105"/>
            <a:chOff x="7746632" y="4210363"/>
            <a:chExt cx="1259239" cy="9532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7938609" y="4210363"/>
                  <a:ext cx="760154" cy="1968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=1.0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8609" y="4210363"/>
                  <a:ext cx="760154" cy="19688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21"/>
            <p:cNvGrpSpPr/>
            <p:nvPr/>
          </p:nvGrpSpPr>
          <p:grpSpPr>
            <a:xfrm>
              <a:off x="7746632" y="4435560"/>
              <a:ext cx="1259239" cy="728006"/>
              <a:chOff x="7746632" y="4435560"/>
              <a:chExt cx="1259239" cy="728006"/>
            </a:xfrm>
          </p:grpSpPr>
          <p:cxnSp>
            <p:nvCxnSpPr>
              <p:cNvPr id="23" name="Straight Arrow Connector 22"/>
              <p:cNvCxnSpPr>
                <a:stCxn id="25" idx="0"/>
              </p:cNvCxnSpPr>
              <p:nvPr/>
            </p:nvCxnSpPr>
            <p:spPr>
              <a:xfrm flipH="1">
                <a:off x="8362950" y="4435560"/>
                <a:ext cx="13302" cy="5241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8274701" y="4966683"/>
                    <a:ext cx="621105" cy="19688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</m:t>
                        </m:r>
                      </m:oMath>
                    </a14:m>
                    <a:r>
                      <a:rPr lang="sv-SE" dirty="0" smtClean="0"/>
                      <a:t>05</a:t>
                    </a:r>
                    <a:endParaRPr lang="sv-SE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4701" y="4966683"/>
                    <a:ext cx="621105" cy="196883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t="-8197" r="-3665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sv-FI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Rectangle 24"/>
              <p:cNvSpPr/>
              <p:nvPr/>
            </p:nvSpPr>
            <p:spPr>
              <a:xfrm>
                <a:off x="7746632" y="4435560"/>
                <a:ext cx="1259239" cy="524191"/>
              </a:xfrm>
              <a:prstGeom prst="rect">
                <a:avLst/>
              </a:prstGeom>
              <a:solidFill>
                <a:schemeClr val="accent1">
                  <a:alpha val="4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311729" y="5194171"/>
            <a:ext cx="2362197" cy="1048066"/>
            <a:chOff x="7746632" y="4574453"/>
            <a:chExt cx="1259239" cy="558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7979639" y="4574453"/>
                  <a:ext cx="760154" cy="1968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9639" y="4574453"/>
                  <a:ext cx="760154" cy="19688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0" name="Group 29"/>
            <p:cNvGrpSpPr/>
            <p:nvPr/>
          </p:nvGrpSpPr>
          <p:grpSpPr>
            <a:xfrm>
              <a:off x="7746632" y="4811476"/>
              <a:ext cx="1259239" cy="321680"/>
              <a:chOff x="7746632" y="4811476"/>
              <a:chExt cx="1259239" cy="321680"/>
            </a:xfrm>
          </p:grpSpPr>
          <p:cxnSp>
            <p:nvCxnSpPr>
              <p:cNvPr id="31" name="Straight Arrow Connector 30"/>
              <p:cNvCxnSpPr>
                <a:stCxn id="33" idx="0"/>
              </p:cNvCxnSpPr>
              <p:nvPr/>
            </p:nvCxnSpPr>
            <p:spPr>
              <a:xfrm flipH="1">
                <a:off x="8362950" y="4811476"/>
                <a:ext cx="13301" cy="1482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/>
                  <p:cNvSpPr/>
                  <p:nvPr/>
                </p:nvSpPr>
                <p:spPr>
                  <a:xfrm>
                    <a:off x="8107794" y="4936273"/>
                    <a:ext cx="552743" cy="19688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</m:t>
                        </m:r>
                      </m:oMath>
                    </a14:m>
                    <a:r>
                      <a:rPr lang="sv-SE" dirty="0" smtClean="0"/>
                      <a:t>8</a:t>
                    </a:r>
                    <a:endParaRPr lang="sv-SE" dirty="0"/>
                  </a:p>
                </p:txBody>
              </p:sp>
            </mc:Choice>
            <mc:Fallback xmlns="">
              <p:sp>
                <p:nvSpPr>
                  <p:cNvPr id="32" name="Rectangl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07794" y="4936273"/>
                    <a:ext cx="552743" cy="196883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8197" r="-4094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sv-FI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Rectangle 32"/>
              <p:cNvSpPr/>
              <p:nvPr/>
            </p:nvSpPr>
            <p:spPr>
              <a:xfrm>
                <a:off x="7746632" y="4811476"/>
                <a:ext cx="1259239" cy="148275"/>
              </a:xfrm>
              <a:prstGeom prst="rect">
                <a:avLst/>
              </a:prstGeom>
              <a:solidFill>
                <a:schemeClr val="accent1">
                  <a:alpha val="4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379-B527-48DA-AAAF-B3D19252F7B3}" type="datetime1">
              <a:rPr lang="en-US" smtClean="0"/>
              <a:t>1/25/2017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Integration</a:t>
            </a:r>
            <a:endParaRPr lang="sv-FI" dirty="0"/>
          </a:p>
        </p:txBody>
      </p:sp>
      <p:grpSp>
        <p:nvGrpSpPr>
          <p:cNvPr id="4" name="Group 3"/>
          <p:cNvGrpSpPr/>
          <p:nvPr/>
        </p:nvGrpSpPr>
        <p:grpSpPr>
          <a:xfrm>
            <a:off x="725331" y="1685195"/>
            <a:ext cx="7693337" cy="4979053"/>
            <a:chOff x="6956385" y="2713087"/>
            <a:chExt cx="4097438" cy="2651822"/>
          </a:xfrm>
        </p:grpSpPr>
        <p:sp>
          <p:nvSpPr>
            <p:cNvPr id="5" name="Freeform 4"/>
            <p:cNvSpPr/>
            <p:nvPr/>
          </p:nvSpPr>
          <p:spPr>
            <a:xfrm>
              <a:off x="7198519" y="2997994"/>
              <a:ext cx="3583781" cy="1969294"/>
            </a:xfrm>
            <a:custGeom>
              <a:avLst/>
              <a:gdLst>
                <a:gd name="connsiteX0" fmla="*/ 0 w 3583781"/>
                <a:gd name="connsiteY0" fmla="*/ 1469231 h 1969294"/>
                <a:gd name="connsiteX1" fmla="*/ 104775 w 3583781"/>
                <a:gd name="connsiteY1" fmla="*/ 1483519 h 1969294"/>
                <a:gd name="connsiteX2" fmla="*/ 161925 w 3583781"/>
                <a:gd name="connsiteY2" fmla="*/ 1466850 h 1969294"/>
                <a:gd name="connsiteX3" fmla="*/ 228600 w 3583781"/>
                <a:gd name="connsiteY3" fmla="*/ 1402556 h 1969294"/>
                <a:gd name="connsiteX4" fmla="*/ 338137 w 3583781"/>
                <a:gd name="connsiteY4" fmla="*/ 1219200 h 1969294"/>
                <a:gd name="connsiteX5" fmla="*/ 447675 w 3583781"/>
                <a:gd name="connsiteY5" fmla="*/ 931069 h 1969294"/>
                <a:gd name="connsiteX6" fmla="*/ 514350 w 3583781"/>
                <a:gd name="connsiteY6" fmla="*/ 616744 h 1969294"/>
                <a:gd name="connsiteX7" fmla="*/ 600075 w 3583781"/>
                <a:gd name="connsiteY7" fmla="*/ 221456 h 1969294"/>
                <a:gd name="connsiteX8" fmla="*/ 645319 w 3583781"/>
                <a:gd name="connsiteY8" fmla="*/ 95250 h 1969294"/>
                <a:gd name="connsiteX9" fmla="*/ 702469 w 3583781"/>
                <a:gd name="connsiteY9" fmla="*/ 21431 h 1969294"/>
                <a:gd name="connsiteX10" fmla="*/ 752475 w 3583781"/>
                <a:gd name="connsiteY10" fmla="*/ 0 h 1969294"/>
                <a:gd name="connsiteX11" fmla="*/ 800100 w 3583781"/>
                <a:gd name="connsiteY11" fmla="*/ 11906 h 1969294"/>
                <a:gd name="connsiteX12" fmla="*/ 854869 w 3583781"/>
                <a:gd name="connsiteY12" fmla="*/ 59531 h 1969294"/>
                <a:gd name="connsiteX13" fmla="*/ 895350 w 3583781"/>
                <a:gd name="connsiteY13" fmla="*/ 133350 h 1969294"/>
                <a:gd name="connsiteX14" fmla="*/ 923925 w 3583781"/>
                <a:gd name="connsiteY14" fmla="*/ 250031 h 1969294"/>
                <a:gd name="connsiteX15" fmla="*/ 957262 w 3583781"/>
                <a:gd name="connsiteY15" fmla="*/ 452437 h 1969294"/>
                <a:gd name="connsiteX16" fmla="*/ 992981 w 3583781"/>
                <a:gd name="connsiteY16" fmla="*/ 635794 h 1969294"/>
                <a:gd name="connsiteX17" fmla="*/ 1023937 w 3583781"/>
                <a:gd name="connsiteY17" fmla="*/ 757237 h 1969294"/>
                <a:gd name="connsiteX18" fmla="*/ 1081087 w 3583781"/>
                <a:gd name="connsiteY18" fmla="*/ 852487 h 1969294"/>
                <a:gd name="connsiteX19" fmla="*/ 1152525 w 3583781"/>
                <a:gd name="connsiteY19" fmla="*/ 916781 h 1969294"/>
                <a:gd name="connsiteX20" fmla="*/ 1262062 w 3583781"/>
                <a:gd name="connsiteY20" fmla="*/ 976312 h 1969294"/>
                <a:gd name="connsiteX21" fmla="*/ 1590675 w 3583781"/>
                <a:gd name="connsiteY21" fmla="*/ 1052512 h 1969294"/>
                <a:gd name="connsiteX22" fmla="*/ 1728787 w 3583781"/>
                <a:gd name="connsiteY22" fmla="*/ 1062037 h 1969294"/>
                <a:gd name="connsiteX23" fmla="*/ 1885950 w 3583781"/>
                <a:gd name="connsiteY23" fmla="*/ 1059656 h 1969294"/>
                <a:gd name="connsiteX24" fmla="*/ 2026444 w 3583781"/>
                <a:gd name="connsiteY24" fmla="*/ 1059656 h 1969294"/>
                <a:gd name="connsiteX25" fmla="*/ 2126456 w 3583781"/>
                <a:gd name="connsiteY25" fmla="*/ 1083469 h 1969294"/>
                <a:gd name="connsiteX26" fmla="*/ 2150269 w 3583781"/>
                <a:gd name="connsiteY26" fmla="*/ 1104900 h 1969294"/>
                <a:gd name="connsiteX27" fmla="*/ 2174081 w 3583781"/>
                <a:gd name="connsiteY27" fmla="*/ 1204912 h 1969294"/>
                <a:gd name="connsiteX28" fmla="*/ 2197894 w 3583781"/>
                <a:gd name="connsiteY28" fmla="*/ 1457325 h 1969294"/>
                <a:gd name="connsiteX29" fmla="*/ 2207419 w 3583781"/>
                <a:gd name="connsiteY29" fmla="*/ 1562100 h 1969294"/>
                <a:gd name="connsiteX30" fmla="*/ 2243137 w 3583781"/>
                <a:gd name="connsiteY30" fmla="*/ 1614487 h 1969294"/>
                <a:gd name="connsiteX31" fmla="*/ 2347912 w 3583781"/>
                <a:gd name="connsiteY31" fmla="*/ 1704975 h 1969294"/>
                <a:gd name="connsiteX32" fmla="*/ 2507456 w 3583781"/>
                <a:gd name="connsiteY32" fmla="*/ 1793081 h 1969294"/>
                <a:gd name="connsiteX33" fmla="*/ 2652712 w 3583781"/>
                <a:gd name="connsiteY33" fmla="*/ 1821656 h 1969294"/>
                <a:gd name="connsiteX34" fmla="*/ 2778919 w 3583781"/>
                <a:gd name="connsiteY34" fmla="*/ 1824037 h 1969294"/>
                <a:gd name="connsiteX35" fmla="*/ 2971800 w 3583781"/>
                <a:gd name="connsiteY35" fmla="*/ 1797844 h 1969294"/>
                <a:gd name="connsiteX36" fmla="*/ 3121819 w 3583781"/>
                <a:gd name="connsiteY36" fmla="*/ 1752600 h 1969294"/>
                <a:gd name="connsiteX37" fmla="*/ 3252787 w 3583781"/>
                <a:gd name="connsiteY37" fmla="*/ 1693069 h 1969294"/>
                <a:gd name="connsiteX38" fmla="*/ 3374231 w 3583781"/>
                <a:gd name="connsiteY38" fmla="*/ 1602581 h 1969294"/>
                <a:gd name="connsiteX39" fmla="*/ 3583781 w 3583781"/>
                <a:gd name="connsiteY39" fmla="*/ 1423987 h 1969294"/>
                <a:gd name="connsiteX40" fmla="*/ 3583781 w 3583781"/>
                <a:gd name="connsiteY40" fmla="*/ 1969294 h 1969294"/>
                <a:gd name="connsiteX41" fmla="*/ 2381 w 3583781"/>
                <a:gd name="connsiteY41" fmla="*/ 1969294 h 1969294"/>
                <a:gd name="connsiteX42" fmla="*/ 0 w 3583781"/>
                <a:gd name="connsiteY42" fmla="*/ 1469231 h 196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83781" h="1969294">
                  <a:moveTo>
                    <a:pt x="0" y="1469231"/>
                  </a:moveTo>
                  <a:lnTo>
                    <a:pt x="104775" y="1483519"/>
                  </a:lnTo>
                  <a:lnTo>
                    <a:pt x="161925" y="1466850"/>
                  </a:lnTo>
                  <a:lnTo>
                    <a:pt x="228600" y="1402556"/>
                  </a:lnTo>
                  <a:lnTo>
                    <a:pt x="338137" y="1219200"/>
                  </a:lnTo>
                  <a:lnTo>
                    <a:pt x="447675" y="931069"/>
                  </a:lnTo>
                  <a:lnTo>
                    <a:pt x="514350" y="616744"/>
                  </a:lnTo>
                  <a:lnTo>
                    <a:pt x="600075" y="221456"/>
                  </a:lnTo>
                  <a:lnTo>
                    <a:pt x="645319" y="95250"/>
                  </a:lnTo>
                  <a:lnTo>
                    <a:pt x="702469" y="21431"/>
                  </a:lnTo>
                  <a:lnTo>
                    <a:pt x="752475" y="0"/>
                  </a:lnTo>
                  <a:lnTo>
                    <a:pt x="800100" y="11906"/>
                  </a:lnTo>
                  <a:lnTo>
                    <a:pt x="854869" y="59531"/>
                  </a:lnTo>
                  <a:lnTo>
                    <a:pt x="895350" y="133350"/>
                  </a:lnTo>
                  <a:lnTo>
                    <a:pt x="923925" y="250031"/>
                  </a:lnTo>
                  <a:lnTo>
                    <a:pt x="957262" y="452437"/>
                  </a:lnTo>
                  <a:lnTo>
                    <a:pt x="992981" y="635794"/>
                  </a:lnTo>
                  <a:lnTo>
                    <a:pt x="1023937" y="757237"/>
                  </a:lnTo>
                  <a:lnTo>
                    <a:pt x="1081087" y="852487"/>
                  </a:lnTo>
                  <a:lnTo>
                    <a:pt x="1152525" y="916781"/>
                  </a:lnTo>
                  <a:lnTo>
                    <a:pt x="1262062" y="976312"/>
                  </a:lnTo>
                  <a:lnTo>
                    <a:pt x="1590675" y="1052512"/>
                  </a:lnTo>
                  <a:lnTo>
                    <a:pt x="1728787" y="1062037"/>
                  </a:lnTo>
                  <a:lnTo>
                    <a:pt x="1885950" y="1059656"/>
                  </a:lnTo>
                  <a:lnTo>
                    <a:pt x="2026444" y="1059656"/>
                  </a:lnTo>
                  <a:lnTo>
                    <a:pt x="2126456" y="1083469"/>
                  </a:lnTo>
                  <a:lnTo>
                    <a:pt x="2150269" y="1104900"/>
                  </a:lnTo>
                  <a:lnTo>
                    <a:pt x="2174081" y="1204912"/>
                  </a:lnTo>
                  <a:lnTo>
                    <a:pt x="2197894" y="1457325"/>
                  </a:lnTo>
                  <a:lnTo>
                    <a:pt x="2207419" y="1562100"/>
                  </a:lnTo>
                  <a:lnTo>
                    <a:pt x="2243137" y="1614487"/>
                  </a:lnTo>
                  <a:lnTo>
                    <a:pt x="2347912" y="1704975"/>
                  </a:lnTo>
                  <a:lnTo>
                    <a:pt x="2507456" y="1793081"/>
                  </a:lnTo>
                  <a:lnTo>
                    <a:pt x="2652712" y="1821656"/>
                  </a:lnTo>
                  <a:lnTo>
                    <a:pt x="2778919" y="1824037"/>
                  </a:lnTo>
                  <a:lnTo>
                    <a:pt x="2971800" y="1797844"/>
                  </a:lnTo>
                  <a:lnTo>
                    <a:pt x="3121819" y="1752600"/>
                  </a:lnTo>
                  <a:lnTo>
                    <a:pt x="3252787" y="1693069"/>
                  </a:lnTo>
                  <a:lnTo>
                    <a:pt x="3374231" y="1602581"/>
                  </a:lnTo>
                  <a:lnTo>
                    <a:pt x="3583781" y="1423987"/>
                  </a:lnTo>
                  <a:lnTo>
                    <a:pt x="3583781" y="1969294"/>
                  </a:lnTo>
                  <a:lnTo>
                    <a:pt x="2381" y="1969294"/>
                  </a:lnTo>
                  <a:cubicBezTo>
                    <a:pt x="1587" y="1802606"/>
                    <a:pt x="794" y="1635919"/>
                    <a:pt x="0" y="14692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956385" y="4959752"/>
              <a:ext cx="40974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199453" y="2748987"/>
              <a:ext cx="0" cy="24827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7193666" y="2999296"/>
              <a:ext cx="3593939" cy="1823259"/>
            </a:xfrm>
            <a:custGeom>
              <a:avLst/>
              <a:gdLst>
                <a:gd name="connsiteX0" fmla="*/ 0 w 3593939"/>
                <a:gd name="connsiteY0" fmla="*/ 1468532 h 1823259"/>
                <a:gd name="connsiteX1" fmla="*/ 219919 w 3593939"/>
                <a:gd name="connsiteY1" fmla="*/ 1416446 h 1823259"/>
                <a:gd name="connsiteX2" fmla="*/ 439838 w 3593939"/>
                <a:gd name="connsiteY2" fmla="*/ 959246 h 1823259"/>
                <a:gd name="connsiteX3" fmla="*/ 648182 w 3593939"/>
                <a:gd name="connsiteY3" fmla="*/ 96932 h 1823259"/>
                <a:gd name="connsiteX4" fmla="*/ 885463 w 3593939"/>
                <a:gd name="connsiteY4" fmla="*/ 102719 h 1823259"/>
                <a:gd name="connsiteX5" fmla="*/ 1070658 w 3593939"/>
                <a:gd name="connsiteY5" fmla="*/ 831924 h 1823259"/>
                <a:gd name="connsiteX6" fmla="*/ 1551007 w 3593939"/>
                <a:gd name="connsiteY6" fmla="*/ 1040269 h 1823259"/>
                <a:gd name="connsiteX7" fmla="*/ 2060293 w 3593939"/>
                <a:gd name="connsiteY7" fmla="*/ 1063418 h 1823259"/>
                <a:gd name="connsiteX8" fmla="*/ 2164466 w 3593939"/>
                <a:gd name="connsiteY8" fmla="*/ 1150228 h 1823259"/>
                <a:gd name="connsiteX9" fmla="*/ 2199190 w 3593939"/>
                <a:gd name="connsiteY9" fmla="*/ 1422233 h 1823259"/>
                <a:gd name="connsiteX10" fmla="*/ 2257063 w 3593939"/>
                <a:gd name="connsiteY10" fmla="*/ 1619003 h 1823259"/>
                <a:gd name="connsiteX11" fmla="*/ 2610091 w 3593939"/>
                <a:gd name="connsiteY11" fmla="*/ 1815772 h 1823259"/>
                <a:gd name="connsiteX12" fmla="*/ 3142526 w 3593939"/>
                <a:gd name="connsiteY12" fmla="*/ 1746324 h 1823259"/>
                <a:gd name="connsiteX13" fmla="*/ 3593939 w 3593939"/>
                <a:gd name="connsiteY13" fmla="*/ 1416446 h 182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93939" h="1823259">
                  <a:moveTo>
                    <a:pt x="0" y="1468532"/>
                  </a:moveTo>
                  <a:cubicBezTo>
                    <a:pt x="73306" y="1484929"/>
                    <a:pt x="146613" y="1501327"/>
                    <a:pt x="219919" y="1416446"/>
                  </a:cubicBezTo>
                  <a:cubicBezTo>
                    <a:pt x="293225" y="1331565"/>
                    <a:pt x="368461" y="1179165"/>
                    <a:pt x="439838" y="959246"/>
                  </a:cubicBezTo>
                  <a:cubicBezTo>
                    <a:pt x="511215" y="739327"/>
                    <a:pt x="573911" y="239687"/>
                    <a:pt x="648182" y="96932"/>
                  </a:cubicBezTo>
                  <a:cubicBezTo>
                    <a:pt x="722453" y="-45823"/>
                    <a:pt x="815050" y="-19780"/>
                    <a:pt x="885463" y="102719"/>
                  </a:cubicBezTo>
                  <a:cubicBezTo>
                    <a:pt x="955876" y="225218"/>
                    <a:pt x="959734" y="675666"/>
                    <a:pt x="1070658" y="831924"/>
                  </a:cubicBezTo>
                  <a:cubicBezTo>
                    <a:pt x="1181582" y="988182"/>
                    <a:pt x="1386068" y="1001687"/>
                    <a:pt x="1551007" y="1040269"/>
                  </a:cubicBezTo>
                  <a:cubicBezTo>
                    <a:pt x="1715946" y="1078851"/>
                    <a:pt x="1958050" y="1045092"/>
                    <a:pt x="2060293" y="1063418"/>
                  </a:cubicBezTo>
                  <a:cubicBezTo>
                    <a:pt x="2162536" y="1081744"/>
                    <a:pt x="2141317" y="1090425"/>
                    <a:pt x="2164466" y="1150228"/>
                  </a:cubicBezTo>
                  <a:cubicBezTo>
                    <a:pt x="2187616" y="1210030"/>
                    <a:pt x="2183757" y="1344104"/>
                    <a:pt x="2199190" y="1422233"/>
                  </a:cubicBezTo>
                  <a:cubicBezTo>
                    <a:pt x="2214623" y="1500362"/>
                    <a:pt x="2188580" y="1553413"/>
                    <a:pt x="2257063" y="1619003"/>
                  </a:cubicBezTo>
                  <a:cubicBezTo>
                    <a:pt x="2325546" y="1684593"/>
                    <a:pt x="2462514" y="1794552"/>
                    <a:pt x="2610091" y="1815772"/>
                  </a:cubicBezTo>
                  <a:cubicBezTo>
                    <a:pt x="2757668" y="1836992"/>
                    <a:pt x="2978551" y="1812878"/>
                    <a:pt x="3142526" y="1746324"/>
                  </a:cubicBezTo>
                  <a:cubicBezTo>
                    <a:pt x="3306501" y="1679770"/>
                    <a:pt x="3450220" y="1548108"/>
                    <a:pt x="3593939" y="141644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Area =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a14:m>
                  <a:r>
                    <a:rPr lang="en-US" dirty="0" smtClean="0"/>
                    <a:t> </a:t>
                  </a:r>
                  <a:endParaRPr lang="sv-SE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821" t="-106579" b="-172368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6975915" y="4858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4427" y="4983537"/>
              <a:ext cx="269103" cy="196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1.0</a:t>
              </a:r>
              <a:endParaRPr lang="sv-SE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914" y="271308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sv-SE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15014" y="499557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285794" y="1535084"/>
                <a:ext cx="4572000" cy="11482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sv-FI" dirty="0" smtClean="0"/>
              </a:p>
              <a:p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794" y="1535084"/>
                <a:ext cx="4572000" cy="11482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1284169" y="2269577"/>
            <a:ext cx="6772364" cy="3654879"/>
            <a:chOff x="3792416" y="3773750"/>
            <a:chExt cx="3615206" cy="1951038"/>
          </a:xfrm>
        </p:grpSpPr>
        <p:sp>
          <p:nvSpPr>
            <p:cNvPr id="36" name="TextBox 35"/>
            <p:cNvSpPr txBox="1"/>
            <p:nvPr/>
          </p:nvSpPr>
          <p:spPr>
            <a:xfrm>
              <a:off x="6956385" y="488358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4906072" y="4668425"/>
              <a:ext cx="0" cy="104882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3992612" y="5126300"/>
              <a:ext cx="5410" cy="583134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6556328" y="5577150"/>
              <a:ext cx="744" cy="13851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3792416" y="5126300"/>
              <a:ext cx="350567" cy="589757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4432391" y="3773750"/>
              <a:ext cx="29181" cy="192964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5541072" y="4821500"/>
              <a:ext cx="1744" cy="88189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5845872" y="4834200"/>
              <a:ext cx="7290" cy="875234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7251251" y="5240600"/>
              <a:ext cx="10671" cy="46279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4125768" y="4865950"/>
              <a:ext cx="5604" cy="83744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5389204" y="4808800"/>
              <a:ext cx="5818" cy="900634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176072" y="5513650"/>
              <a:ext cx="647" cy="20201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3945416" y="4853283"/>
              <a:ext cx="350567" cy="871505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57544" y="3773751"/>
              <a:ext cx="350567" cy="193745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725661" y="4668425"/>
              <a:ext cx="350567" cy="104882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202764" y="4788597"/>
              <a:ext cx="350567" cy="928655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68037" y="4821500"/>
              <a:ext cx="350567" cy="89694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60598" y="4834200"/>
              <a:ext cx="350567" cy="87671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989871" y="5513650"/>
              <a:ext cx="350567" cy="20479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360552" y="5577150"/>
              <a:ext cx="350567" cy="141255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057055" y="5240600"/>
              <a:ext cx="350567" cy="465695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FCE1-8D15-49F9-A5EB-19AA8F8F3AE1}" type="datetime1">
              <a:rPr lang="en-US" smtClean="0"/>
              <a:t>1/25/2017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Light Transport Simulation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Rendering an image is a matter of ”simulating” how light propagates through a virtual scene and lands on a virtual camera film. 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Many algorithms exist, and the </a:t>
            </a:r>
            <a:r>
              <a:rPr lang="sv-SE" i="1" dirty="0" smtClean="0">
                <a:solidFill>
                  <a:schemeClr val="bg1"/>
                </a:solidFill>
              </a:rPr>
              <a:t>best</a:t>
            </a:r>
            <a:r>
              <a:rPr lang="sv-SE" dirty="0" smtClean="0">
                <a:solidFill>
                  <a:schemeClr val="bg1"/>
                </a:solidFill>
              </a:rPr>
              <a:t> one depends on many factors. 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For a long time, </a:t>
            </a:r>
            <a:r>
              <a:rPr lang="sv-SE" i="1" dirty="0" smtClean="0">
                <a:solidFill>
                  <a:schemeClr val="bg1"/>
                </a:solidFill>
              </a:rPr>
              <a:t>Photon Mapping</a:t>
            </a:r>
            <a:r>
              <a:rPr lang="sv-SE" dirty="0" smtClean="0">
                <a:solidFill>
                  <a:schemeClr val="bg1"/>
                </a:solidFill>
              </a:rPr>
              <a:t> and </a:t>
            </a:r>
            <a:r>
              <a:rPr lang="sv-SE" i="1" dirty="0" smtClean="0">
                <a:solidFill>
                  <a:schemeClr val="bg1"/>
                </a:solidFill>
              </a:rPr>
              <a:t>Irradiance Caching</a:t>
            </a:r>
            <a:r>
              <a:rPr lang="sv-SE" dirty="0" smtClean="0">
                <a:solidFill>
                  <a:schemeClr val="bg1"/>
                </a:solidFill>
              </a:rPr>
              <a:t> were extremely popular.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Trade correctness for speed.</a:t>
            </a:r>
          </a:p>
          <a:p>
            <a:pPr lvl="1"/>
            <a:r>
              <a:rPr lang="sv-SE" dirty="0" smtClean="0">
                <a:solidFill>
                  <a:schemeClr val="bg1"/>
                </a:solidFill>
              </a:rPr>
              <a:t>Will cover these only very briefly.</a:t>
            </a:r>
          </a:p>
          <a:p>
            <a:pPr lvl="1"/>
            <a:endParaRPr lang="sv-SE" dirty="0" smtClean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C888-E6DA-40A2-A406-3C79E4D36A38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7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Integration</a:t>
            </a:r>
            <a:endParaRPr lang="sv-FI" dirty="0"/>
          </a:p>
        </p:txBody>
      </p:sp>
      <p:grpSp>
        <p:nvGrpSpPr>
          <p:cNvPr id="4" name="Group 3"/>
          <p:cNvGrpSpPr/>
          <p:nvPr/>
        </p:nvGrpSpPr>
        <p:grpSpPr>
          <a:xfrm>
            <a:off x="725331" y="1685195"/>
            <a:ext cx="7693337" cy="4979053"/>
            <a:chOff x="6956385" y="2713087"/>
            <a:chExt cx="4097438" cy="2651822"/>
          </a:xfrm>
        </p:grpSpPr>
        <p:sp>
          <p:nvSpPr>
            <p:cNvPr id="5" name="Freeform 4"/>
            <p:cNvSpPr/>
            <p:nvPr/>
          </p:nvSpPr>
          <p:spPr>
            <a:xfrm>
              <a:off x="7198519" y="2997994"/>
              <a:ext cx="3583781" cy="1969294"/>
            </a:xfrm>
            <a:custGeom>
              <a:avLst/>
              <a:gdLst>
                <a:gd name="connsiteX0" fmla="*/ 0 w 3583781"/>
                <a:gd name="connsiteY0" fmla="*/ 1469231 h 1969294"/>
                <a:gd name="connsiteX1" fmla="*/ 104775 w 3583781"/>
                <a:gd name="connsiteY1" fmla="*/ 1483519 h 1969294"/>
                <a:gd name="connsiteX2" fmla="*/ 161925 w 3583781"/>
                <a:gd name="connsiteY2" fmla="*/ 1466850 h 1969294"/>
                <a:gd name="connsiteX3" fmla="*/ 228600 w 3583781"/>
                <a:gd name="connsiteY3" fmla="*/ 1402556 h 1969294"/>
                <a:gd name="connsiteX4" fmla="*/ 338137 w 3583781"/>
                <a:gd name="connsiteY4" fmla="*/ 1219200 h 1969294"/>
                <a:gd name="connsiteX5" fmla="*/ 447675 w 3583781"/>
                <a:gd name="connsiteY5" fmla="*/ 931069 h 1969294"/>
                <a:gd name="connsiteX6" fmla="*/ 514350 w 3583781"/>
                <a:gd name="connsiteY6" fmla="*/ 616744 h 1969294"/>
                <a:gd name="connsiteX7" fmla="*/ 600075 w 3583781"/>
                <a:gd name="connsiteY7" fmla="*/ 221456 h 1969294"/>
                <a:gd name="connsiteX8" fmla="*/ 645319 w 3583781"/>
                <a:gd name="connsiteY8" fmla="*/ 95250 h 1969294"/>
                <a:gd name="connsiteX9" fmla="*/ 702469 w 3583781"/>
                <a:gd name="connsiteY9" fmla="*/ 21431 h 1969294"/>
                <a:gd name="connsiteX10" fmla="*/ 752475 w 3583781"/>
                <a:gd name="connsiteY10" fmla="*/ 0 h 1969294"/>
                <a:gd name="connsiteX11" fmla="*/ 800100 w 3583781"/>
                <a:gd name="connsiteY11" fmla="*/ 11906 h 1969294"/>
                <a:gd name="connsiteX12" fmla="*/ 854869 w 3583781"/>
                <a:gd name="connsiteY12" fmla="*/ 59531 h 1969294"/>
                <a:gd name="connsiteX13" fmla="*/ 895350 w 3583781"/>
                <a:gd name="connsiteY13" fmla="*/ 133350 h 1969294"/>
                <a:gd name="connsiteX14" fmla="*/ 923925 w 3583781"/>
                <a:gd name="connsiteY14" fmla="*/ 250031 h 1969294"/>
                <a:gd name="connsiteX15" fmla="*/ 957262 w 3583781"/>
                <a:gd name="connsiteY15" fmla="*/ 452437 h 1969294"/>
                <a:gd name="connsiteX16" fmla="*/ 992981 w 3583781"/>
                <a:gd name="connsiteY16" fmla="*/ 635794 h 1969294"/>
                <a:gd name="connsiteX17" fmla="*/ 1023937 w 3583781"/>
                <a:gd name="connsiteY17" fmla="*/ 757237 h 1969294"/>
                <a:gd name="connsiteX18" fmla="*/ 1081087 w 3583781"/>
                <a:gd name="connsiteY18" fmla="*/ 852487 h 1969294"/>
                <a:gd name="connsiteX19" fmla="*/ 1152525 w 3583781"/>
                <a:gd name="connsiteY19" fmla="*/ 916781 h 1969294"/>
                <a:gd name="connsiteX20" fmla="*/ 1262062 w 3583781"/>
                <a:gd name="connsiteY20" fmla="*/ 976312 h 1969294"/>
                <a:gd name="connsiteX21" fmla="*/ 1590675 w 3583781"/>
                <a:gd name="connsiteY21" fmla="*/ 1052512 h 1969294"/>
                <a:gd name="connsiteX22" fmla="*/ 1728787 w 3583781"/>
                <a:gd name="connsiteY22" fmla="*/ 1062037 h 1969294"/>
                <a:gd name="connsiteX23" fmla="*/ 1885950 w 3583781"/>
                <a:gd name="connsiteY23" fmla="*/ 1059656 h 1969294"/>
                <a:gd name="connsiteX24" fmla="*/ 2026444 w 3583781"/>
                <a:gd name="connsiteY24" fmla="*/ 1059656 h 1969294"/>
                <a:gd name="connsiteX25" fmla="*/ 2126456 w 3583781"/>
                <a:gd name="connsiteY25" fmla="*/ 1083469 h 1969294"/>
                <a:gd name="connsiteX26" fmla="*/ 2150269 w 3583781"/>
                <a:gd name="connsiteY26" fmla="*/ 1104900 h 1969294"/>
                <a:gd name="connsiteX27" fmla="*/ 2174081 w 3583781"/>
                <a:gd name="connsiteY27" fmla="*/ 1204912 h 1969294"/>
                <a:gd name="connsiteX28" fmla="*/ 2197894 w 3583781"/>
                <a:gd name="connsiteY28" fmla="*/ 1457325 h 1969294"/>
                <a:gd name="connsiteX29" fmla="*/ 2207419 w 3583781"/>
                <a:gd name="connsiteY29" fmla="*/ 1562100 h 1969294"/>
                <a:gd name="connsiteX30" fmla="*/ 2243137 w 3583781"/>
                <a:gd name="connsiteY30" fmla="*/ 1614487 h 1969294"/>
                <a:gd name="connsiteX31" fmla="*/ 2347912 w 3583781"/>
                <a:gd name="connsiteY31" fmla="*/ 1704975 h 1969294"/>
                <a:gd name="connsiteX32" fmla="*/ 2507456 w 3583781"/>
                <a:gd name="connsiteY32" fmla="*/ 1793081 h 1969294"/>
                <a:gd name="connsiteX33" fmla="*/ 2652712 w 3583781"/>
                <a:gd name="connsiteY33" fmla="*/ 1821656 h 1969294"/>
                <a:gd name="connsiteX34" fmla="*/ 2778919 w 3583781"/>
                <a:gd name="connsiteY34" fmla="*/ 1824037 h 1969294"/>
                <a:gd name="connsiteX35" fmla="*/ 2971800 w 3583781"/>
                <a:gd name="connsiteY35" fmla="*/ 1797844 h 1969294"/>
                <a:gd name="connsiteX36" fmla="*/ 3121819 w 3583781"/>
                <a:gd name="connsiteY36" fmla="*/ 1752600 h 1969294"/>
                <a:gd name="connsiteX37" fmla="*/ 3252787 w 3583781"/>
                <a:gd name="connsiteY37" fmla="*/ 1693069 h 1969294"/>
                <a:gd name="connsiteX38" fmla="*/ 3374231 w 3583781"/>
                <a:gd name="connsiteY38" fmla="*/ 1602581 h 1969294"/>
                <a:gd name="connsiteX39" fmla="*/ 3583781 w 3583781"/>
                <a:gd name="connsiteY39" fmla="*/ 1423987 h 1969294"/>
                <a:gd name="connsiteX40" fmla="*/ 3583781 w 3583781"/>
                <a:gd name="connsiteY40" fmla="*/ 1969294 h 1969294"/>
                <a:gd name="connsiteX41" fmla="*/ 2381 w 3583781"/>
                <a:gd name="connsiteY41" fmla="*/ 1969294 h 1969294"/>
                <a:gd name="connsiteX42" fmla="*/ 0 w 3583781"/>
                <a:gd name="connsiteY42" fmla="*/ 1469231 h 196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83781" h="1969294">
                  <a:moveTo>
                    <a:pt x="0" y="1469231"/>
                  </a:moveTo>
                  <a:lnTo>
                    <a:pt x="104775" y="1483519"/>
                  </a:lnTo>
                  <a:lnTo>
                    <a:pt x="161925" y="1466850"/>
                  </a:lnTo>
                  <a:lnTo>
                    <a:pt x="228600" y="1402556"/>
                  </a:lnTo>
                  <a:lnTo>
                    <a:pt x="338137" y="1219200"/>
                  </a:lnTo>
                  <a:lnTo>
                    <a:pt x="447675" y="931069"/>
                  </a:lnTo>
                  <a:lnTo>
                    <a:pt x="514350" y="616744"/>
                  </a:lnTo>
                  <a:lnTo>
                    <a:pt x="600075" y="221456"/>
                  </a:lnTo>
                  <a:lnTo>
                    <a:pt x="645319" y="95250"/>
                  </a:lnTo>
                  <a:lnTo>
                    <a:pt x="702469" y="21431"/>
                  </a:lnTo>
                  <a:lnTo>
                    <a:pt x="752475" y="0"/>
                  </a:lnTo>
                  <a:lnTo>
                    <a:pt x="800100" y="11906"/>
                  </a:lnTo>
                  <a:lnTo>
                    <a:pt x="854869" y="59531"/>
                  </a:lnTo>
                  <a:lnTo>
                    <a:pt x="895350" y="133350"/>
                  </a:lnTo>
                  <a:lnTo>
                    <a:pt x="923925" y="250031"/>
                  </a:lnTo>
                  <a:lnTo>
                    <a:pt x="957262" y="452437"/>
                  </a:lnTo>
                  <a:lnTo>
                    <a:pt x="992981" y="635794"/>
                  </a:lnTo>
                  <a:lnTo>
                    <a:pt x="1023937" y="757237"/>
                  </a:lnTo>
                  <a:lnTo>
                    <a:pt x="1081087" y="852487"/>
                  </a:lnTo>
                  <a:lnTo>
                    <a:pt x="1152525" y="916781"/>
                  </a:lnTo>
                  <a:lnTo>
                    <a:pt x="1262062" y="976312"/>
                  </a:lnTo>
                  <a:lnTo>
                    <a:pt x="1590675" y="1052512"/>
                  </a:lnTo>
                  <a:lnTo>
                    <a:pt x="1728787" y="1062037"/>
                  </a:lnTo>
                  <a:lnTo>
                    <a:pt x="1885950" y="1059656"/>
                  </a:lnTo>
                  <a:lnTo>
                    <a:pt x="2026444" y="1059656"/>
                  </a:lnTo>
                  <a:lnTo>
                    <a:pt x="2126456" y="1083469"/>
                  </a:lnTo>
                  <a:lnTo>
                    <a:pt x="2150269" y="1104900"/>
                  </a:lnTo>
                  <a:lnTo>
                    <a:pt x="2174081" y="1204912"/>
                  </a:lnTo>
                  <a:lnTo>
                    <a:pt x="2197894" y="1457325"/>
                  </a:lnTo>
                  <a:lnTo>
                    <a:pt x="2207419" y="1562100"/>
                  </a:lnTo>
                  <a:lnTo>
                    <a:pt x="2243137" y="1614487"/>
                  </a:lnTo>
                  <a:lnTo>
                    <a:pt x="2347912" y="1704975"/>
                  </a:lnTo>
                  <a:lnTo>
                    <a:pt x="2507456" y="1793081"/>
                  </a:lnTo>
                  <a:lnTo>
                    <a:pt x="2652712" y="1821656"/>
                  </a:lnTo>
                  <a:lnTo>
                    <a:pt x="2778919" y="1824037"/>
                  </a:lnTo>
                  <a:lnTo>
                    <a:pt x="2971800" y="1797844"/>
                  </a:lnTo>
                  <a:lnTo>
                    <a:pt x="3121819" y="1752600"/>
                  </a:lnTo>
                  <a:lnTo>
                    <a:pt x="3252787" y="1693069"/>
                  </a:lnTo>
                  <a:lnTo>
                    <a:pt x="3374231" y="1602581"/>
                  </a:lnTo>
                  <a:lnTo>
                    <a:pt x="3583781" y="1423987"/>
                  </a:lnTo>
                  <a:lnTo>
                    <a:pt x="3583781" y="1969294"/>
                  </a:lnTo>
                  <a:lnTo>
                    <a:pt x="2381" y="1969294"/>
                  </a:lnTo>
                  <a:cubicBezTo>
                    <a:pt x="1587" y="1802606"/>
                    <a:pt x="794" y="1635919"/>
                    <a:pt x="0" y="14692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956385" y="4959752"/>
              <a:ext cx="40974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199453" y="2748987"/>
              <a:ext cx="0" cy="24827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7193666" y="2999296"/>
              <a:ext cx="3593939" cy="1823259"/>
            </a:xfrm>
            <a:custGeom>
              <a:avLst/>
              <a:gdLst>
                <a:gd name="connsiteX0" fmla="*/ 0 w 3593939"/>
                <a:gd name="connsiteY0" fmla="*/ 1468532 h 1823259"/>
                <a:gd name="connsiteX1" fmla="*/ 219919 w 3593939"/>
                <a:gd name="connsiteY1" fmla="*/ 1416446 h 1823259"/>
                <a:gd name="connsiteX2" fmla="*/ 439838 w 3593939"/>
                <a:gd name="connsiteY2" fmla="*/ 959246 h 1823259"/>
                <a:gd name="connsiteX3" fmla="*/ 648182 w 3593939"/>
                <a:gd name="connsiteY3" fmla="*/ 96932 h 1823259"/>
                <a:gd name="connsiteX4" fmla="*/ 885463 w 3593939"/>
                <a:gd name="connsiteY4" fmla="*/ 102719 h 1823259"/>
                <a:gd name="connsiteX5" fmla="*/ 1070658 w 3593939"/>
                <a:gd name="connsiteY5" fmla="*/ 831924 h 1823259"/>
                <a:gd name="connsiteX6" fmla="*/ 1551007 w 3593939"/>
                <a:gd name="connsiteY6" fmla="*/ 1040269 h 1823259"/>
                <a:gd name="connsiteX7" fmla="*/ 2060293 w 3593939"/>
                <a:gd name="connsiteY7" fmla="*/ 1063418 h 1823259"/>
                <a:gd name="connsiteX8" fmla="*/ 2164466 w 3593939"/>
                <a:gd name="connsiteY8" fmla="*/ 1150228 h 1823259"/>
                <a:gd name="connsiteX9" fmla="*/ 2199190 w 3593939"/>
                <a:gd name="connsiteY9" fmla="*/ 1422233 h 1823259"/>
                <a:gd name="connsiteX10" fmla="*/ 2257063 w 3593939"/>
                <a:gd name="connsiteY10" fmla="*/ 1619003 h 1823259"/>
                <a:gd name="connsiteX11" fmla="*/ 2610091 w 3593939"/>
                <a:gd name="connsiteY11" fmla="*/ 1815772 h 1823259"/>
                <a:gd name="connsiteX12" fmla="*/ 3142526 w 3593939"/>
                <a:gd name="connsiteY12" fmla="*/ 1746324 h 1823259"/>
                <a:gd name="connsiteX13" fmla="*/ 3593939 w 3593939"/>
                <a:gd name="connsiteY13" fmla="*/ 1416446 h 182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93939" h="1823259">
                  <a:moveTo>
                    <a:pt x="0" y="1468532"/>
                  </a:moveTo>
                  <a:cubicBezTo>
                    <a:pt x="73306" y="1484929"/>
                    <a:pt x="146613" y="1501327"/>
                    <a:pt x="219919" y="1416446"/>
                  </a:cubicBezTo>
                  <a:cubicBezTo>
                    <a:pt x="293225" y="1331565"/>
                    <a:pt x="368461" y="1179165"/>
                    <a:pt x="439838" y="959246"/>
                  </a:cubicBezTo>
                  <a:cubicBezTo>
                    <a:pt x="511215" y="739327"/>
                    <a:pt x="573911" y="239687"/>
                    <a:pt x="648182" y="96932"/>
                  </a:cubicBezTo>
                  <a:cubicBezTo>
                    <a:pt x="722453" y="-45823"/>
                    <a:pt x="815050" y="-19780"/>
                    <a:pt x="885463" y="102719"/>
                  </a:cubicBezTo>
                  <a:cubicBezTo>
                    <a:pt x="955876" y="225218"/>
                    <a:pt x="959734" y="675666"/>
                    <a:pt x="1070658" y="831924"/>
                  </a:cubicBezTo>
                  <a:cubicBezTo>
                    <a:pt x="1181582" y="988182"/>
                    <a:pt x="1386068" y="1001687"/>
                    <a:pt x="1551007" y="1040269"/>
                  </a:cubicBezTo>
                  <a:cubicBezTo>
                    <a:pt x="1715946" y="1078851"/>
                    <a:pt x="1958050" y="1045092"/>
                    <a:pt x="2060293" y="1063418"/>
                  </a:cubicBezTo>
                  <a:cubicBezTo>
                    <a:pt x="2162536" y="1081744"/>
                    <a:pt x="2141317" y="1090425"/>
                    <a:pt x="2164466" y="1150228"/>
                  </a:cubicBezTo>
                  <a:cubicBezTo>
                    <a:pt x="2187616" y="1210030"/>
                    <a:pt x="2183757" y="1344104"/>
                    <a:pt x="2199190" y="1422233"/>
                  </a:cubicBezTo>
                  <a:cubicBezTo>
                    <a:pt x="2214623" y="1500362"/>
                    <a:pt x="2188580" y="1553413"/>
                    <a:pt x="2257063" y="1619003"/>
                  </a:cubicBezTo>
                  <a:cubicBezTo>
                    <a:pt x="2325546" y="1684593"/>
                    <a:pt x="2462514" y="1794552"/>
                    <a:pt x="2610091" y="1815772"/>
                  </a:cubicBezTo>
                  <a:cubicBezTo>
                    <a:pt x="2757668" y="1836992"/>
                    <a:pt x="2978551" y="1812878"/>
                    <a:pt x="3142526" y="1746324"/>
                  </a:cubicBezTo>
                  <a:cubicBezTo>
                    <a:pt x="3306501" y="1679770"/>
                    <a:pt x="3450220" y="1548108"/>
                    <a:pt x="3593939" y="141644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Area =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a14:m>
                  <a:r>
                    <a:rPr lang="en-US" dirty="0" smtClean="0"/>
                    <a:t> </a:t>
                  </a:r>
                  <a:endParaRPr lang="sv-SE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3504" y="4327231"/>
                  <a:ext cx="1036797" cy="2496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821" t="-106579" b="-172368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6975915" y="4858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4427" y="4983537"/>
              <a:ext cx="269103" cy="196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1.0</a:t>
              </a:r>
              <a:endParaRPr lang="sv-SE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914" y="271308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sv-SE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15014" y="499557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285794" y="1535084"/>
                <a:ext cx="4572000" cy="11482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sv-FI" dirty="0" smtClean="0"/>
              </a:p>
              <a:p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794" y="1535084"/>
                <a:ext cx="4572000" cy="11482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740172" y="1752601"/>
            <a:ext cx="7211897" cy="4165075"/>
            <a:chOff x="6956385" y="2753599"/>
            <a:chExt cx="3846090" cy="2221226"/>
          </a:xfrm>
        </p:grpSpPr>
        <p:sp>
          <p:nvSpPr>
            <p:cNvPr id="45" name="TextBox 44"/>
            <p:cNvSpPr txBox="1"/>
            <p:nvPr/>
          </p:nvSpPr>
          <p:spPr>
            <a:xfrm>
              <a:off x="6956385" y="275359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sv-SE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8362950" y="3910925"/>
              <a:ext cx="0" cy="104882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7449490" y="4368800"/>
              <a:ext cx="5410" cy="583134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10013206" y="4819650"/>
              <a:ext cx="744" cy="13851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7889269" y="3016250"/>
              <a:ext cx="29181" cy="192964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8997950" y="4064000"/>
              <a:ext cx="1744" cy="88189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9302750" y="4076700"/>
              <a:ext cx="7290" cy="875234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>
              <a:off x="10708129" y="4483100"/>
              <a:ext cx="10671" cy="46279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7582646" y="4108450"/>
              <a:ext cx="5604" cy="83744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8846082" y="4051300"/>
              <a:ext cx="5818" cy="900634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9632950" y="4756150"/>
              <a:ext cx="647" cy="20201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H="1">
              <a:off x="7259219" y="4483100"/>
              <a:ext cx="5181" cy="46279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>
              <a:off x="7676981" y="3797300"/>
              <a:ext cx="6519" cy="114859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7780780" y="3130550"/>
              <a:ext cx="36070" cy="181534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8077594" y="3111500"/>
              <a:ext cx="5956" cy="1826555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>
              <a:off x="8592312" y="4013200"/>
              <a:ext cx="11938" cy="93269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9105900" y="4064000"/>
              <a:ext cx="1442" cy="88189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9429750" y="4578350"/>
              <a:ext cx="373" cy="36754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H="1">
              <a:off x="9804128" y="4813300"/>
              <a:ext cx="272" cy="13952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>
              <a:off x="10205569" y="4781550"/>
              <a:ext cx="5231" cy="171271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H="1">
              <a:off x="10515426" y="4648200"/>
              <a:ext cx="6524" cy="29769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7175046" y="4483101"/>
              <a:ext cx="179770" cy="4766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346376" y="4368800"/>
              <a:ext cx="179770" cy="602926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487309" y="4108450"/>
              <a:ext cx="179770" cy="85130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594659" y="3797300"/>
              <a:ext cx="179770" cy="1162453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689805" y="3122931"/>
              <a:ext cx="179770" cy="183682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796011" y="3016250"/>
              <a:ext cx="179770" cy="1936571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987564" y="3111500"/>
              <a:ext cx="179770" cy="1840417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266876" y="3910924"/>
              <a:ext cx="179770" cy="1063901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8501781" y="4013200"/>
              <a:ext cx="179770" cy="95408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749785" y="4051300"/>
              <a:ext cx="179770" cy="901521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8901851" y="4059562"/>
              <a:ext cx="179770" cy="900190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16739" y="4076700"/>
              <a:ext cx="179770" cy="869191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213388" y="4076700"/>
              <a:ext cx="179770" cy="890196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352631" y="4578349"/>
              <a:ext cx="179770" cy="381403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549554" y="4748613"/>
              <a:ext cx="179770" cy="20420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9715003" y="4813300"/>
              <a:ext cx="179770" cy="153596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9924503" y="4813299"/>
              <a:ext cx="179770" cy="146453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0116049" y="4781550"/>
              <a:ext cx="179770" cy="184834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0432115" y="4648200"/>
              <a:ext cx="179770" cy="299134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0622705" y="4469922"/>
              <a:ext cx="179770" cy="4766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6B1E-5C4A-40D0-8623-5BCCF4341F00}" type="datetime1">
              <a:rPr lang="en-US" smtClean="0"/>
              <a:t>1/25/2017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5428916"/>
            <a:ext cx="9144000" cy="1429084"/>
            <a:chOff x="0" y="5428917"/>
            <a:chExt cx="9144000" cy="1429084"/>
          </a:xfrm>
        </p:grpSpPr>
        <p:sp>
          <p:nvSpPr>
            <p:cNvPr id="8" name="Rectangle 7"/>
            <p:cNvSpPr/>
            <p:nvPr/>
          </p:nvSpPr>
          <p:spPr>
            <a:xfrm>
              <a:off x="0" y="5428917"/>
              <a:ext cx="9144000" cy="1429084"/>
            </a:xfrm>
            <a:prstGeom prst="rect">
              <a:avLst/>
            </a:prstGeom>
            <a:solidFill>
              <a:schemeClr val="accent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Left Brace 8"/>
            <p:cNvSpPr/>
            <p:nvPr/>
          </p:nvSpPr>
          <p:spPr>
            <a:xfrm rot="5400000">
              <a:off x="3018993" y="5679806"/>
              <a:ext cx="146377" cy="863456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80287" y="5755851"/>
              <a:ext cx="1423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50000"/>
                    </a:schemeClr>
                  </a:solidFill>
                </a:rPr>
                <a:t>Emitted radiance</a:t>
              </a:r>
              <a:endParaRPr lang="sv-SE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 rot="5400000">
              <a:off x="5518441" y="4197048"/>
              <a:ext cx="194998" cy="3505200"/>
            </a:xfrm>
            <a:prstGeom prst="leftBrace">
              <a:avLst>
                <a:gd name="adj1" fmla="val 59802"/>
                <a:gd name="adj2" fmla="val 50000"/>
              </a:avLst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40728" y="5536017"/>
              <a:ext cx="1550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Reflected radiance</a:t>
              </a:r>
              <a:endParaRPr lang="sv-SE" sz="1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6800" y="5986543"/>
                <a:ext cx="6866694" cy="87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𝒑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𝒑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𝒏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986543"/>
                <a:ext cx="6866694" cy="87145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Monte Carlo Integration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F6B0D-DF18-48E5-85A0-DE9FD5FE6269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74148" y="5926766"/>
                <a:ext cx="7995704" cy="94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48" y="5926766"/>
                <a:ext cx="7995704" cy="9498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61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88488" y="5914449"/>
                <a:ext cx="6866694" cy="972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𝒑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𝒑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>
                                              <a:latin typeface="Cambria Math"/>
                                            </a:rPr>
                                            <m:t>𝒏</m:t>
                                          </m:r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88" y="5914449"/>
                <a:ext cx="6866694" cy="97270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Monte Carlo Integration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5AC85-6D4D-4BFA-A8BE-CB723E270AD1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88488" y="5914449"/>
                <a:ext cx="6866694" cy="972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𝒑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𝒑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>
                                              <a:latin typeface="Cambria Math"/>
                                            </a:rPr>
                                            <m:t>𝒏</m:t>
                                          </m:r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88" y="5914449"/>
                <a:ext cx="6866694" cy="97270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Monte Carlo Integration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14070" y="6040453"/>
                <a:ext cx="6866694" cy="708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𝒑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𝒑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𝒏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70" y="6040453"/>
                <a:ext cx="6866694" cy="7087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49813" y="4343400"/>
                <a:ext cx="1636987" cy="10389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Sample hemisphere</a:t>
                </a:r>
              </a:p>
              <a:p>
                <a:r>
                  <a:rPr lang="en-US" sz="1200" b="1" dirty="0" smtClean="0"/>
                  <a:t>uniformly :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sz="1200" b="1" dirty="0" smtClean="0"/>
                  <a:t>  </a:t>
                </a:r>
              </a:p>
              <a:p>
                <a:endParaRPr lang="sv-FI" sz="12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813" y="4343400"/>
                <a:ext cx="1636987" cy="1038939"/>
              </a:xfrm>
              <a:prstGeom prst="rect">
                <a:avLst/>
              </a:prstGeom>
              <a:blipFill rotWithShape="0">
                <a:blip r:embed="rId6"/>
                <a:stretch>
                  <a:fillRect t="-58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21A8-AD55-4CBE-94AE-D0EE69E0450E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8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Monte Carlo Integration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38653" y="6183868"/>
                <a:ext cx="6866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653" y="6183868"/>
                <a:ext cx="6866694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49813" y="4343400"/>
                <a:ext cx="1636987" cy="10389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Sample hemisphere</a:t>
                </a:r>
              </a:p>
              <a:p>
                <a:r>
                  <a:rPr lang="en-US" sz="1200" b="1" dirty="0" smtClean="0"/>
                  <a:t>uniformly :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sz="1200" b="1" dirty="0" smtClean="0"/>
                  <a:t>  </a:t>
                </a:r>
              </a:p>
              <a:p>
                <a:endParaRPr lang="sv-FI" sz="12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813" y="4343400"/>
                <a:ext cx="1636987" cy="1038939"/>
              </a:xfrm>
              <a:prstGeom prst="rect">
                <a:avLst/>
              </a:prstGeom>
              <a:blipFill rotWithShape="0">
                <a:blip r:embed="rId5"/>
                <a:stretch>
                  <a:fillRect t="-58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1227-6249-433A-BB6E-3E7DCA7B14E1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Naive Pathtracing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8A7E-57F5-445F-BA43-883E98B0C1B2}" type="datetime1">
              <a:rPr lang="en-US" smtClean="0"/>
              <a:t>1/25/2017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Naive Pathtracing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5718175" y="4003977"/>
            <a:ext cx="769623" cy="612473"/>
            <a:chOff x="5718175" y="4003977"/>
            <a:chExt cx="769623" cy="612473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5718175" y="4297070"/>
              <a:ext cx="383612" cy="3193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angle 29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731C-1F0C-485B-84A4-F48EE1746FDE}" type="datetime1">
              <a:rPr lang="en-US" smtClean="0"/>
              <a:t>1/25/2017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Naive Pathtracing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5718175" y="4003977"/>
            <a:ext cx="769623" cy="612473"/>
            <a:chOff x="5718175" y="4003977"/>
            <a:chExt cx="769623" cy="612473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5718175" y="4297070"/>
              <a:ext cx="383612" cy="3193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angle 29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370526" y="6216134"/>
                <a:ext cx="6866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526" y="6216134"/>
                <a:ext cx="686669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4C7D-B737-4451-A01F-6AAE7B1C0FD2}" type="datetime1">
              <a:rPr lang="en-US" smtClean="0"/>
              <a:t>1/25/2017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Naive Pathtracing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216134"/>
                <a:ext cx="6866694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718175" y="4003977"/>
            <a:ext cx="769623" cy="612473"/>
            <a:chOff x="5718175" y="4003977"/>
            <a:chExt cx="769623" cy="612473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5718175" y="4297070"/>
              <a:ext cx="383612" cy="3193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5718175" y="3091934"/>
            <a:ext cx="1986884" cy="1524516"/>
            <a:chOff x="5718175" y="3091934"/>
            <a:chExt cx="1986884" cy="1524516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5718175" y="3337538"/>
              <a:ext cx="1536120" cy="127891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7263125" y="327660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7254295" y="3091934"/>
                  <a:ext cx="45076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/>
                          </a:rPr>
                          <m:t>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295" y="3091934"/>
                  <a:ext cx="450764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370526" y="6216134"/>
                <a:ext cx="6866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526" y="6216134"/>
                <a:ext cx="6866694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B219-02DC-4D4C-BEB9-68ED26184848}" type="datetime1">
              <a:rPr lang="en-US" smtClean="0"/>
              <a:t>1/25/2017</a:t>
            </a:fld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Naive Pathtracing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52400" y="6226680"/>
                <a:ext cx="9448800" cy="376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sz="16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sz="16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1600" b="1" i="1">
                              <a:latin typeface="Cambria Math"/>
                            </a:rPr>
                            <m:t>𝒑</m:t>
                          </m:r>
                          <m:r>
                            <a:rPr lang="sv-SE" sz="1600" i="1"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>
                          <a:latin typeface="Cambria Math"/>
                        </a:rPr>
                        <m:t>+</m:t>
                      </m:r>
                      <m:r>
                        <a:rPr lang="en-US" sz="16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1600" i="1">
                          <a:solidFill>
                            <a:srgbClr val="00B0F0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1600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sz="1600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sz="1600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sz="16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latin typeface="Cambria Math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6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sz="16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6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sz="16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1600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16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sz="1600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6226680"/>
                <a:ext cx="9448800" cy="376000"/>
              </a:xfrm>
              <a:prstGeom prst="rect">
                <a:avLst/>
              </a:prstGeom>
              <a:blipFill rotWithShape="0"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718175" y="4003977"/>
            <a:ext cx="769623" cy="612473"/>
            <a:chOff x="5718175" y="4003977"/>
            <a:chExt cx="769623" cy="612473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5718175" y="4297070"/>
              <a:ext cx="383612" cy="3193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Straight Arrow Connector 27"/>
          <p:cNvCxnSpPr/>
          <p:nvPr/>
        </p:nvCxnSpPr>
        <p:spPr>
          <a:xfrm flipV="1">
            <a:off x="5718175" y="3337538"/>
            <a:ext cx="1536120" cy="12789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263125" y="327660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E16F-46BF-4EEA-8B05-0B44A2DA79D0}" type="datetime1">
              <a:rPr lang="en-US" smtClean="0"/>
              <a:t>1/25/2017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1348" y="3385550"/>
            <a:ext cx="597987" cy="813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57212"/>
            <a:ext cx="8229600" cy="990600"/>
          </a:xfrm>
        </p:spPr>
        <p:txBody>
          <a:bodyPr>
            <a:norm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Photon Mapping</a:t>
            </a:r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111348" y="3385550"/>
            <a:ext cx="597987" cy="813655"/>
          </a:xfrm>
          <a:custGeom>
            <a:avLst/>
            <a:gdLst>
              <a:gd name="connsiteX0" fmla="*/ 590843 w 597877"/>
              <a:gd name="connsiteY0" fmla="*/ 316523 h 808892"/>
              <a:gd name="connsiteX1" fmla="*/ 597877 w 597877"/>
              <a:gd name="connsiteY1" fmla="*/ 0 h 808892"/>
              <a:gd name="connsiteX2" fmla="*/ 0 w 597877"/>
              <a:gd name="connsiteY2" fmla="*/ 0 h 808892"/>
              <a:gd name="connsiteX3" fmla="*/ 0 w 597877"/>
              <a:gd name="connsiteY3" fmla="*/ 808892 h 808892"/>
              <a:gd name="connsiteX4" fmla="*/ 597877 w 597877"/>
              <a:gd name="connsiteY4" fmla="*/ 808892 h 808892"/>
              <a:gd name="connsiteX5" fmla="*/ 597877 w 597877"/>
              <a:gd name="connsiteY5" fmla="*/ 436098 h 808892"/>
              <a:gd name="connsiteX0" fmla="*/ 597987 w 597987"/>
              <a:gd name="connsiteY0" fmla="*/ 416536 h 808892"/>
              <a:gd name="connsiteX1" fmla="*/ 597877 w 597987"/>
              <a:gd name="connsiteY1" fmla="*/ 0 h 808892"/>
              <a:gd name="connsiteX2" fmla="*/ 0 w 597987"/>
              <a:gd name="connsiteY2" fmla="*/ 0 h 808892"/>
              <a:gd name="connsiteX3" fmla="*/ 0 w 597987"/>
              <a:gd name="connsiteY3" fmla="*/ 808892 h 808892"/>
              <a:gd name="connsiteX4" fmla="*/ 597877 w 597987"/>
              <a:gd name="connsiteY4" fmla="*/ 808892 h 808892"/>
              <a:gd name="connsiteX5" fmla="*/ 597877 w 597987"/>
              <a:gd name="connsiteY5" fmla="*/ 436098 h 808892"/>
              <a:gd name="connsiteX0" fmla="*/ 597987 w 602639"/>
              <a:gd name="connsiteY0" fmla="*/ 421299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600368 w 602639"/>
              <a:gd name="connsiteY0" fmla="*/ 399867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3224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597987"/>
              <a:gd name="connsiteY0" fmla="*/ 387960 h 813655"/>
              <a:gd name="connsiteX1" fmla="*/ 595496 w 597987"/>
              <a:gd name="connsiteY1" fmla="*/ 0 h 813655"/>
              <a:gd name="connsiteX2" fmla="*/ 0 w 597987"/>
              <a:gd name="connsiteY2" fmla="*/ 4763 h 813655"/>
              <a:gd name="connsiteX3" fmla="*/ 0 w 597987"/>
              <a:gd name="connsiteY3" fmla="*/ 813655 h 813655"/>
              <a:gd name="connsiteX4" fmla="*/ 597877 w 597987"/>
              <a:gd name="connsiteY4" fmla="*/ 813655 h 813655"/>
              <a:gd name="connsiteX5" fmla="*/ 597877 w 597987"/>
              <a:gd name="connsiteY5" fmla="*/ 440861 h 81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987" h="813655">
                <a:moveTo>
                  <a:pt x="597987" y="387960"/>
                </a:moveTo>
                <a:cubicBezTo>
                  <a:pt x="597950" y="249115"/>
                  <a:pt x="595533" y="138845"/>
                  <a:pt x="595496" y="0"/>
                </a:cubicBezTo>
                <a:lnTo>
                  <a:pt x="0" y="4763"/>
                </a:lnTo>
                <a:lnTo>
                  <a:pt x="0" y="813655"/>
                </a:lnTo>
                <a:lnTo>
                  <a:pt x="597877" y="813655"/>
                </a:lnTo>
                <a:lnTo>
                  <a:pt x="597877" y="4408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1348" y="3429000"/>
            <a:ext cx="60227" cy="73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736919" y="421063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Pinhole Camera</a:t>
            </a:r>
            <a:endParaRPr lang="sv-SE" sz="1200" b="1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6532-BDE9-4AC9-90BD-10CC99F08997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4953000" y="2514600"/>
            <a:ext cx="2438400" cy="3124200"/>
            <a:chOff x="4953000" y="2514600"/>
            <a:chExt cx="2438400" cy="31242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6096000" y="2590800"/>
              <a:ext cx="1143000" cy="53340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019800" y="2590800"/>
              <a:ext cx="1143000" cy="99060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943600" y="2667000"/>
              <a:ext cx="1066800" cy="1532205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943600" y="2590800"/>
              <a:ext cx="1371600" cy="157638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791200" y="2590800"/>
              <a:ext cx="1219200" cy="243840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867400" y="2514600"/>
              <a:ext cx="1524000" cy="251460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638800" y="2590800"/>
              <a:ext cx="1219200" cy="297180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715000" y="2514600"/>
              <a:ext cx="381000" cy="213360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67400" y="2667000"/>
              <a:ext cx="76200" cy="297180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4953000" y="2590800"/>
              <a:ext cx="609600" cy="274320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4876800" y="3064009"/>
            <a:ext cx="2574791" cy="2642986"/>
            <a:chOff x="4876800" y="3064009"/>
            <a:chExt cx="2574791" cy="2642986"/>
          </a:xfrm>
        </p:grpSpPr>
        <p:sp>
          <p:nvSpPr>
            <p:cNvPr id="45" name="Oval 44"/>
            <p:cNvSpPr/>
            <p:nvPr/>
          </p:nvSpPr>
          <p:spPr>
            <a:xfrm>
              <a:off x="7212637" y="3064009"/>
              <a:ext cx="136391" cy="136391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4876800" y="3521209"/>
              <a:ext cx="2574791" cy="2185786"/>
              <a:chOff x="4876800" y="3521209"/>
              <a:chExt cx="2574791" cy="2185786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7118252" y="3521209"/>
                <a:ext cx="136391" cy="136391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7271923" y="4115001"/>
                <a:ext cx="136391" cy="136391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950208" y="4115000"/>
                <a:ext cx="136391" cy="136391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315200" y="4956343"/>
                <a:ext cx="136391" cy="136391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950207" y="4930909"/>
                <a:ext cx="136391" cy="136391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804159" y="5494404"/>
                <a:ext cx="136391" cy="136391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031113" y="4580004"/>
                <a:ext cx="136391" cy="136391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883408" y="5570604"/>
                <a:ext cx="136391" cy="136391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876800" y="5265804"/>
                <a:ext cx="136391" cy="136391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1171575" y="3657600"/>
            <a:ext cx="5991225" cy="998603"/>
            <a:chOff x="1171575" y="3657600"/>
            <a:chExt cx="5991225" cy="998603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1171575" y="3657600"/>
              <a:ext cx="4619625" cy="99059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802512" y="3886200"/>
              <a:ext cx="1360288" cy="77000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6734175" y="3429000"/>
            <a:ext cx="1044441" cy="990600"/>
            <a:chOff x="6734175" y="3429000"/>
            <a:chExt cx="1044441" cy="990600"/>
          </a:xfrm>
        </p:grpSpPr>
        <p:sp>
          <p:nvSpPr>
            <p:cNvPr id="64" name="Oval 63"/>
            <p:cNvSpPr/>
            <p:nvPr/>
          </p:nvSpPr>
          <p:spPr>
            <a:xfrm>
              <a:off x="6734175" y="3429000"/>
              <a:ext cx="1044441" cy="9906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5" name="Oval 64"/>
            <p:cNvSpPr/>
            <p:nvPr/>
          </p:nvSpPr>
          <p:spPr>
            <a:xfrm>
              <a:off x="6734175" y="3856106"/>
              <a:ext cx="1044441" cy="176212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950208" y="3519890"/>
            <a:ext cx="458106" cy="730183"/>
            <a:chOff x="6950208" y="3521209"/>
            <a:chExt cx="458106" cy="730183"/>
          </a:xfrm>
          <a:solidFill>
            <a:schemeClr val="tx2">
              <a:lumMod val="75000"/>
            </a:schemeClr>
          </a:solidFill>
        </p:grpSpPr>
        <p:sp>
          <p:nvSpPr>
            <p:cNvPr id="73" name="Oval 72"/>
            <p:cNvSpPr/>
            <p:nvPr/>
          </p:nvSpPr>
          <p:spPr>
            <a:xfrm>
              <a:off x="7118252" y="3521209"/>
              <a:ext cx="136391" cy="136391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4" name="Oval 73"/>
            <p:cNvSpPr/>
            <p:nvPr/>
          </p:nvSpPr>
          <p:spPr>
            <a:xfrm>
              <a:off x="7271923" y="4115001"/>
              <a:ext cx="136391" cy="136391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5" name="Oval 74"/>
            <p:cNvSpPr/>
            <p:nvPr/>
          </p:nvSpPr>
          <p:spPr>
            <a:xfrm>
              <a:off x="6950208" y="4115000"/>
              <a:ext cx="136391" cy="136391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96019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Naive Pathtracing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6216134"/>
                <a:ext cx="9144000" cy="411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16134"/>
                <a:ext cx="9144000" cy="411395"/>
              </a:xfrm>
              <a:prstGeom prst="rect">
                <a:avLst/>
              </a:prstGeom>
              <a:blipFill rotWithShape="0">
                <a:blip r:embed="rId4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718175" y="4003977"/>
            <a:ext cx="769623" cy="612473"/>
            <a:chOff x="5718175" y="4003977"/>
            <a:chExt cx="769623" cy="612473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5718175" y="4297070"/>
              <a:ext cx="383612" cy="3193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Straight Arrow Connector 27"/>
          <p:cNvCxnSpPr/>
          <p:nvPr/>
        </p:nvCxnSpPr>
        <p:spPr>
          <a:xfrm flipV="1">
            <a:off x="5718175" y="3337538"/>
            <a:ext cx="1536120" cy="12789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263125" y="327660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6478251" y="2793223"/>
            <a:ext cx="849915" cy="548418"/>
            <a:chOff x="5117449" y="2952913"/>
            <a:chExt cx="849915" cy="548418"/>
          </a:xfrm>
        </p:grpSpPr>
        <p:cxnSp>
          <p:nvCxnSpPr>
            <p:cNvPr id="33" name="Straight Arrow Connector 32"/>
            <p:cNvCxnSpPr>
              <a:stCxn id="30" idx="5"/>
            </p:cNvCxnSpPr>
            <p:nvPr/>
          </p:nvCxnSpPr>
          <p:spPr>
            <a:xfrm flipH="1" flipV="1">
              <a:off x="5468623" y="3242615"/>
              <a:ext cx="498741" cy="2587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5117449" y="2952913"/>
                  <a:ext cx="488852" cy="3916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7449" y="2952913"/>
                  <a:ext cx="488852" cy="39164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4483-511E-41A6-835F-F75E3D0E4C12}" type="datetime1">
              <a:rPr lang="en-US" smtClean="0"/>
              <a:t>1/25/2017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Naive Pathtracing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6216134"/>
                <a:ext cx="9144000" cy="411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16134"/>
                <a:ext cx="9144000" cy="411395"/>
              </a:xfrm>
              <a:prstGeom prst="rect">
                <a:avLst/>
              </a:prstGeom>
              <a:blipFill rotWithShape="0">
                <a:blip r:embed="rId4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718175" y="4003977"/>
            <a:ext cx="769623" cy="612473"/>
            <a:chOff x="5718175" y="4003977"/>
            <a:chExt cx="769623" cy="612473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5718175" y="4297070"/>
              <a:ext cx="383612" cy="3193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Straight Arrow Connector 27"/>
          <p:cNvCxnSpPr/>
          <p:nvPr/>
        </p:nvCxnSpPr>
        <p:spPr>
          <a:xfrm flipV="1">
            <a:off x="5718175" y="3337538"/>
            <a:ext cx="1536120" cy="12789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263125" y="327660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6478251" y="2793223"/>
            <a:ext cx="849915" cy="548418"/>
            <a:chOff x="5117449" y="2952913"/>
            <a:chExt cx="849915" cy="548418"/>
          </a:xfrm>
        </p:grpSpPr>
        <p:cxnSp>
          <p:nvCxnSpPr>
            <p:cNvPr id="33" name="Straight Arrow Connector 32"/>
            <p:cNvCxnSpPr>
              <a:stCxn id="30" idx="5"/>
            </p:cNvCxnSpPr>
            <p:nvPr/>
          </p:nvCxnSpPr>
          <p:spPr>
            <a:xfrm flipH="1" flipV="1">
              <a:off x="5475879" y="3275853"/>
              <a:ext cx="491485" cy="22547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5117449" y="2952913"/>
                  <a:ext cx="488852" cy="3916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7449" y="2952913"/>
                  <a:ext cx="488852" cy="39164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/>
          <p:cNvCxnSpPr>
            <a:stCxn id="30" idx="5"/>
          </p:cNvCxnSpPr>
          <p:nvPr/>
        </p:nvCxnSpPr>
        <p:spPr>
          <a:xfrm flipH="1" flipV="1">
            <a:off x="5680075" y="2590800"/>
            <a:ext cx="1648091" cy="75084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278973" y="2423915"/>
                <a:ext cx="450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973" y="2423915"/>
                <a:ext cx="450764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/>
          <p:cNvSpPr/>
          <p:nvPr/>
        </p:nvSpPr>
        <p:spPr>
          <a:xfrm>
            <a:off x="5603875" y="254000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7553E-78E0-4771-AC4A-791E9DB8F1F4}" type="datetime1">
              <a:rPr lang="en-US" smtClean="0"/>
              <a:t>1/25/2017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Naive Pathtracing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6216134"/>
                <a:ext cx="9144000" cy="411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16134"/>
                <a:ext cx="9144000" cy="411395"/>
              </a:xfrm>
              <a:prstGeom prst="rect">
                <a:avLst/>
              </a:prstGeom>
              <a:blipFill rotWithShape="0">
                <a:blip r:embed="rId4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718175" y="4003977"/>
            <a:ext cx="769623" cy="612473"/>
            <a:chOff x="5718175" y="4003977"/>
            <a:chExt cx="769623" cy="612473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5718175" y="4297070"/>
              <a:ext cx="383612" cy="3193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Straight Arrow Connector 27"/>
          <p:cNvCxnSpPr/>
          <p:nvPr/>
        </p:nvCxnSpPr>
        <p:spPr>
          <a:xfrm flipV="1">
            <a:off x="5718175" y="3337538"/>
            <a:ext cx="1536120" cy="12789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263125" y="327660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6478251" y="2793223"/>
            <a:ext cx="849915" cy="548418"/>
            <a:chOff x="5117449" y="2952913"/>
            <a:chExt cx="849915" cy="548418"/>
          </a:xfrm>
        </p:grpSpPr>
        <p:cxnSp>
          <p:nvCxnSpPr>
            <p:cNvPr id="33" name="Straight Arrow Connector 32"/>
            <p:cNvCxnSpPr>
              <a:stCxn id="30" idx="5"/>
            </p:cNvCxnSpPr>
            <p:nvPr/>
          </p:nvCxnSpPr>
          <p:spPr>
            <a:xfrm flipH="1" flipV="1">
              <a:off x="5475879" y="3275853"/>
              <a:ext cx="491485" cy="22547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5117449" y="2952913"/>
                  <a:ext cx="488852" cy="3916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7449" y="2952913"/>
                  <a:ext cx="488852" cy="39164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/>
          <p:cNvCxnSpPr>
            <a:stCxn id="30" idx="5"/>
          </p:cNvCxnSpPr>
          <p:nvPr/>
        </p:nvCxnSpPr>
        <p:spPr>
          <a:xfrm flipH="1" flipV="1">
            <a:off x="5680075" y="2590800"/>
            <a:ext cx="1648091" cy="75084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202011" y="2422106"/>
                <a:ext cx="5100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′′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11" y="2422106"/>
                <a:ext cx="510076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/>
          <p:cNvSpPr/>
          <p:nvPr/>
        </p:nvSpPr>
        <p:spPr>
          <a:xfrm>
            <a:off x="5603875" y="254000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A76E-EF56-4C9B-A2FF-35AE6863907E}" type="datetime1">
              <a:rPr lang="en-US" smtClean="0"/>
              <a:t>1/25/2017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4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Naive Pathtracing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6216134"/>
                <a:ext cx="9144000" cy="411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b="1" i="1">
                              <a:latin typeface="Cambria Math"/>
                            </a:rPr>
                            <m:t>𝒑</m:t>
                          </m:r>
                          <m:r>
                            <a:rPr lang="sv-SE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𝒑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16134"/>
                <a:ext cx="9144000" cy="411395"/>
              </a:xfrm>
              <a:prstGeom prst="rect">
                <a:avLst/>
              </a:prstGeom>
              <a:blipFill rotWithShape="0">
                <a:blip r:embed="rId4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718175" y="4003977"/>
            <a:ext cx="769623" cy="612473"/>
            <a:chOff x="5718175" y="4003977"/>
            <a:chExt cx="769623" cy="612473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5718175" y="4297070"/>
              <a:ext cx="383612" cy="3193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Straight Arrow Connector 27"/>
          <p:cNvCxnSpPr/>
          <p:nvPr/>
        </p:nvCxnSpPr>
        <p:spPr>
          <a:xfrm flipV="1">
            <a:off x="5718175" y="3337538"/>
            <a:ext cx="1536120" cy="12789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263125" y="327660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6478251" y="2793223"/>
            <a:ext cx="849915" cy="548418"/>
            <a:chOff x="5117449" y="2952913"/>
            <a:chExt cx="849915" cy="548418"/>
          </a:xfrm>
        </p:grpSpPr>
        <p:cxnSp>
          <p:nvCxnSpPr>
            <p:cNvPr id="33" name="Straight Arrow Connector 32"/>
            <p:cNvCxnSpPr>
              <a:stCxn id="30" idx="5"/>
            </p:cNvCxnSpPr>
            <p:nvPr/>
          </p:nvCxnSpPr>
          <p:spPr>
            <a:xfrm flipH="1" flipV="1">
              <a:off x="5475879" y="3275853"/>
              <a:ext cx="491485" cy="22547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5117449" y="2952913"/>
                  <a:ext cx="488852" cy="3916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7449" y="2952913"/>
                  <a:ext cx="488852" cy="39164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/>
          <p:cNvCxnSpPr>
            <a:stCxn id="30" idx="5"/>
          </p:cNvCxnSpPr>
          <p:nvPr/>
        </p:nvCxnSpPr>
        <p:spPr>
          <a:xfrm flipH="1" flipV="1">
            <a:off x="5680075" y="2590800"/>
            <a:ext cx="1648091" cy="75084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202011" y="2422106"/>
                <a:ext cx="5100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′′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11" y="2422106"/>
                <a:ext cx="510076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/>
          <p:cNvSpPr/>
          <p:nvPr/>
        </p:nvSpPr>
        <p:spPr>
          <a:xfrm>
            <a:off x="5603875" y="254000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49B6-CBFA-40CA-825F-6FA51B24007C}" type="datetime1">
              <a:rPr lang="en-US" smtClean="0"/>
              <a:t>1/25/2017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5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Naive Pathtracing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718175" y="4003977"/>
            <a:ext cx="769623" cy="612473"/>
            <a:chOff x="5718175" y="4003977"/>
            <a:chExt cx="769623" cy="612473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5718175" y="4297070"/>
              <a:ext cx="383612" cy="3193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664" y="4003977"/>
                  <a:ext cx="49013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Straight Arrow Connector 27"/>
          <p:cNvCxnSpPr/>
          <p:nvPr/>
        </p:nvCxnSpPr>
        <p:spPr>
          <a:xfrm flipV="1">
            <a:off x="5718175" y="3337538"/>
            <a:ext cx="1536120" cy="12789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263125" y="327660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95" y="3091934"/>
                <a:ext cx="4507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6478251" y="2793223"/>
            <a:ext cx="849915" cy="548418"/>
            <a:chOff x="5117449" y="2952913"/>
            <a:chExt cx="849915" cy="548418"/>
          </a:xfrm>
        </p:grpSpPr>
        <p:cxnSp>
          <p:nvCxnSpPr>
            <p:cNvPr id="33" name="Straight Arrow Connector 32"/>
            <p:cNvCxnSpPr>
              <a:stCxn id="30" idx="5"/>
            </p:cNvCxnSpPr>
            <p:nvPr/>
          </p:nvCxnSpPr>
          <p:spPr>
            <a:xfrm flipH="1" flipV="1">
              <a:off x="5475879" y="3275853"/>
              <a:ext cx="491485" cy="22547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5117449" y="2952913"/>
                  <a:ext cx="488852" cy="3916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7449" y="2952913"/>
                  <a:ext cx="488852" cy="39164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sv-FI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/>
          <p:cNvCxnSpPr>
            <a:stCxn id="30" idx="5"/>
          </p:cNvCxnSpPr>
          <p:nvPr/>
        </p:nvCxnSpPr>
        <p:spPr>
          <a:xfrm flipH="1" flipV="1">
            <a:off x="5680075" y="2590800"/>
            <a:ext cx="1648091" cy="75084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202011" y="2422106"/>
                <a:ext cx="5100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′′</m:t>
                      </m:r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11" y="2422106"/>
                <a:ext cx="510076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/>
          <p:cNvSpPr/>
          <p:nvPr/>
        </p:nvSpPr>
        <p:spPr>
          <a:xfrm>
            <a:off x="5603875" y="2540000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TextBox 28"/>
          <p:cNvSpPr txBox="1"/>
          <p:nvPr/>
        </p:nvSpPr>
        <p:spPr>
          <a:xfrm>
            <a:off x="3032636" y="6340150"/>
            <a:ext cx="307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What’s so naïve about this?</a:t>
            </a:r>
            <a:endParaRPr lang="sv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039B-1BD3-4466-B8C5-6369B51F6550}" type="datetime1">
              <a:rPr lang="en-US" smtClean="0"/>
              <a:t>1/25/2017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4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</p:spPr>
        <p:txBody>
          <a:bodyPr>
            <a:noAutofit/>
          </a:bodyPr>
          <a:lstStyle/>
          <a:p>
            <a:pPr algn="ctr"/>
            <a:r>
              <a:rPr lang="sv-SE" sz="2800" b="1" dirty="0" smtClean="0">
                <a:solidFill>
                  <a:schemeClr val="bg1"/>
                </a:solidFill>
              </a:rPr>
              <a:t>Surface form of LTE</a:t>
            </a:r>
            <a:endParaRPr lang="sv-SE" sz="2800" b="1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5EDD-96ED-4A93-93CA-C9E4A3DA38DB}" type="datetime1">
              <a:rPr lang="en-US" smtClean="0"/>
              <a:t>1/25/2017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7391743" cy="58849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7391743" cy="588496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399"/>
            <a:ext cx="7391743" cy="58849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398"/>
            <a:ext cx="7391742" cy="58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7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5428916"/>
            <a:ext cx="9144000" cy="1429084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Separating Direct And Indirect Illumination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68252" y="3276600"/>
            <a:ext cx="953366" cy="901988"/>
            <a:chOff x="568252" y="3276600"/>
            <a:chExt cx="953366" cy="901988"/>
          </a:xfrm>
        </p:grpSpPr>
        <p:grpSp>
          <p:nvGrpSpPr>
            <p:cNvPr id="7" name="Group 6"/>
            <p:cNvGrpSpPr/>
            <p:nvPr/>
          </p:nvGrpSpPr>
          <p:grpSpPr>
            <a:xfrm>
              <a:off x="1445418" y="3276600"/>
              <a:ext cx="76200" cy="901988"/>
              <a:chOff x="1445418" y="3276600"/>
              <a:chExt cx="76200" cy="9019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252" y="3523916"/>
              <a:ext cx="397717" cy="314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6300" y="3708400"/>
            <a:ext cx="5186398" cy="1092716"/>
            <a:chOff x="876300" y="3708400"/>
            <a:chExt cx="5186398" cy="109271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838700" cy="9461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4616450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1245" y="4431784"/>
                  <a:ext cx="3914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-228600" y="5798698"/>
                <a:ext cx="8924174" cy="1102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latin typeface="Cambria Math"/>
                            </a:rPr>
                            <m:t>𝒑</m:t>
                          </m:r>
                          <m:r>
                            <a:rPr lang="en-US" sz="1600" i="1"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16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r>
                            <a:rPr lang="en-US" sz="16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→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160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1" i="1">
                                  <a:latin typeface="Cambria Math"/>
                                </a:rPr>
                                <m:t>𝒒</m:t>
                              </m:r>
                              <m:r>
                                <a:rPr lang="en-US" sz="1600" b="1" i="1">
                                  <a:latin typeface="Cambria Math"/>
                                </a:rPr>
                                <m:t>→</m:t>
                              </m:r>
                              <m:r>
                                <a:rPr lang="en-US" sz="1600" b="1" i="1">
                                  <a:latin typeface="Cambria Math"/>
                                </a:rPr>
                                <m:t>𝒑</m:t>
                              </m:r>
                            </m:e>
                          </m:d>
                          <m:r>
                            <a:rPr lang="en-US" sz="1600" i="1">
                              <a:latin typeface="Cambria Math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60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  <m:r>
                            <a:rPr lang="en-US" sz="1600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60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1" i="1">
                                  <a:latin typeface="Cambria Math"/>
                                </a:rPr>
                                <m:t>𝒒</m:t>
                              </m:r>
                            </m:e>
                          </m:d>
                          <m:r>
                            <a:rPr lang="en-US" sz="1600" i="1">
                              <a:latin typeface="Cambria Math"/>
                            </a:rPr>
                            <m:t>𝑑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1600" b="1" i="1">
                              <a:latin typeface="Cambria Math"/>
                            </a:rPr>
                            <m:t>+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600" i="1">
                              <a:latin typeface="Cambria Math"/>
                            </a:rPr>
                            <m:t>𝑓</m:t>
                          </m:r>
                          <m:r>
                            <a:rPr lang="en-US" sz="1600" b="1" i="1">
                              <a:latin typeface="Cambria Math"/>
                            </a:rPr>
                            <m:t>(</m:t>
                          </m:r>
                          <m:r>
                            <a:rPr lang="en-US" sz="1600" b="1" i="1">
                              <a:latin typeface="Cambria Math"/>
                            </a:rPr>
                            <m:t>𝒑</m:t>
                          </m:r>
                          <m:r>
                            <a:rPr lang="en-US" sz="1600" i="1">
                              <a:latin typeface="Cambria Math"/>
                            </a:rPr>
                            <m:t>,</m:t>
                          </m:r>
                          <m:r>
                            <a:rPr lang="en-US" sz="1600" i="1">
                              <a:latin typeface="Cambria Math"/>
                            </a:rPr>
                            <m:t>𝜔</m:t>
                          </m:r>
                          <m:r>
                            <a:rPr lang="en-US" sz="1600" i="1">
                              <a:latin typeface="Cambria Math"/>
                            </a:rPr>
                            <m:t>,</m:t>
                          </m:r>
                        </m:e>
                      </m:nary>
                      <m:r>
                        <a:rPr lang="en-US" sz="1600" i="1">
                          <a:latin typeface="Cambria Math"/>
                        </a:rPr>
                        <m:t>𝜔</m:t>
                      </m:r>
                      <m:r>
                        <a:rPr lang="en-US" sz="1600" i="1">
                          <a:latin typeface="Cambria Math"/>
                        </a:rPr>
                        <m:t>′)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(</m:t>
                      </m:r>
                      <m:r>
                        <a:rPr lang="en-US" sz="1600" b="1" i="1">
                          <a:latin typeface="Cambria Math"/>
                        </a:rPr>
                        <m:t>𝒑</m:t>
                      </m:r>
                      <m:r>
                        <a:rPr lang="en-US" sz="1600" i="1">
                          <a:latin typeface="Cambria Math"/>
                        </a:rPr>
                        <m:t>,</m:t>
                      </m:r>
                      <m:r>
                        <a:rPr lang="en-US" sz="1600" i="1">
                          <a:latin typeface="Cambria Math"/>
                        </a:rPr>
                        <m:t>𝜔</m:t>
                      </m:r>
                      <m:r>
                        <a:rPr lang="en-US" sz="1600" i="1">
                          <a:latin typeface="Cambria Math"/>
                        </a:rPr>
                        <m:t>′)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/>
                        </a:rPr>
                        <m:t>cos</m:t>
                      </m:r>
                      <m:r>
                        <a:rPr lang="en-US" sz="1600" i="1">
                          <a:latin typeface="Cambria Math"/>
                        </a:rPr>
                        <m:t>⁡(</m:t>
                      </m:r>
                      <m:r>
                        <a:rPr lang="en-US" sz="1600" b="1" i="1">
                          <a:latin typeface="Cambria Math"/>
                        </a:rPr>
                        <m:t>𝒏</m:t>
                      </m:r>
                      <m:r>
                        <a:rPr lang="en-US" sz="1600" i="1">
                          <a:latin typeface="Cambria Math"/>
                        </a:rPr>
                        <m:t>,</m:t>
                      </m:r>
                      <m:r>
                        <a:rPr lang="en-US" sz="1600" i="1">
                          <a:latin typeface="Cambria Math"/>
                        </a:rPr>
                        <m:t>𝜔</m:t>
                      </m:r>
                      <m:r>
                        <a:rPr lang="en-US" sz="1600" i="1">
                          <a:latin typeface="Cambria Math"/>
                        </a:rPr>
                        <m:t>′)</m:t>
                      </m:r>
                      <m:r>
                        <a:rPr lang="en-US" sz="1600" i="1">
                          <a:latin typeface="Cambria Math"/>
                        </a:rPr>
                        <m:t>𝑑</m:t>
                      </m:r>
                      <m:r>
                        <a:rPr lang="en-US" sz="1600" i="1">
                          <a:latin typeface="Cambria Math"/>
                        </a:rPr>
                        <m:t>𝜔</m:t>
                      </m:r>
                      <m:r>
                        <a:rPr lang="en-US" sz="1600" i="1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sv-SE" sz="1600" dirty="0"/>
              </a:p>
              <a:p>
                <a:endParaRPr lang="sv-FI" sz="16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5798698"/>
                <a:ext cx="8924174" cy="110248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ight Brace 37"/>
          <p:cNvSpPr/>
          <p:nvPr/>
        </p:nvSpPr>
        <p:spPr>
          <a:xfrm rot="16200000">
            <a:off x="3155298" y="3835306"/>
            <a:ext cx="228600" cy="4128803"/>
          </a:xfrm>
          <a:prstGeom prst="rightBrace">
            <a:avLst>
              <a:gd name="adj1" fmla="val 121666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Right Brace 40"/>
          <p:cNvSpPr/>
          <p:nvPr/>
        </p:nvSpPr>
        <p:spPr>
          <a:xfrm rot="16200000">
            <a:off x="6981519" y="4300277"/>
            <a:ext cx="228600" cy="3181963"/>
          </a:xfrm>
          <a:prstGeom prst="rightBrace">
            <a:avLst>
              <a:gd name="adj1" fmla="val 98333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TextBox 41"/>
          <p:cNvSpPr txBox="1"/>
          <p:nvPr/>
        </p:nvSpPr>
        <p:spPr>
          <a:xfrm>
            <a:off x="2613074" y="5508408"/>
            <a:ext cx="136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direct illumination</a:t>
            </a:r>
            <a:endParaRPr lang="sv-SE" sz="12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6339271" y="5476977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indirect illumination</a:t>
            </a:r>
            <a:endParaRPr lang="sv-SE" sz="1200" i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5745116" y="3504456"/>
            <a:ext cx="2050964" cy="1123153"/>
            <a:chOff x="2049416" y="4596202"/>
            <a:chExt cx="2050964" cy="1123153"/>
          </a:xfrm>
        </p:grpSpPr>
        <p:cxnSp>
          <p:nvCxnSpPr>
            <p:cNvPr id="45" name="Straight Arrow Connector 44"/>
            <p:cNvCxnSpPr>
              <a:stCxn id="23" idx="7"/>
            </p:cNvCxnSpPr>
            <p:nvPr/>
          </p:nvCxnSpPr>
          <p:spPr>
            <a:xfrm flipV="1">
              <a:off x="2049416" y="4822037"/>
              <a:ext cx="1570084" cy="89731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3658446" y="4780868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3649616" y="4596202"/>
                  <a:ext cx="45076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/>
                          </a:rPr>
                          <m:t>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9616" y="4596202"/>
                  <a:ext cx="450764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6657775" y="3774564"/>
            <a:ext cx="696371" cy="1738401"/>
            <a:chOff x="1353045" y="5719355"/>
            <a:chExt cx="696371" cy="1738401"/>
          </a:xfrm>
        </p:grpSpPr>
        <p:cxnSp>
          <p:nvCxnSpPr>
            <p:cNvPr id="49" name="Straight Arrow Connector 48"/>
            <p:cNvCxnSpPr/>
            <p:nvPr/>
          </p:nvCxnSpPr>
          <p:spPr>
            <a:xfrm flipH="1">
              <a:off x="1432522" y="5719355"/>
              <a:ext cx="616894" cy="154224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372446" y="7257368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1353045" y="7088424"/>
                  <a:ext cx="5100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/>
                          </a:rPr>
                          <m:t>𝒑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3045" y="7088424"/>
                  <a:ext cx="510076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3" name="Straight Arrow Connector 52"/>
          <p:cNvCxnSpPr>
            <a:stCxn id="50" idx="2"/>
          </p:cNvCxnSpPr>
          <p:nvPr/>
        </p:nvCxnSpPr>
        <p:spPr>
          <a:xfrm flipH="1" flipV="1">
            <a:off x="1947306" y="4985767"/>
            <a:ext cx="4729870" cy="36491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3" idx="1"/>
          </p:cNvCxnSpPr>
          <p:nvPr/>
        </p:nvCxnSpPr>
        <p:spPr>
          <a:xfrm flipV="1">
            <a:off x="5691234" y="2624541"/>
            <a:ext cx="251335" cy="2003068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6" idx="1"/>
          </p:cNvCxnSpPr>
          <p:nvPr/>
        </p:nvCxnSpPr>
        <p:spPr>
          <a:xfrm flipH="1" flipV="1">
            <a:off x="6017605" y="2624541"/>
            <a:ext cx="1347700" cy="1075740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0" idx="1"/>
          </p:cNvCxnSpPr>
          <p:nvPr/>
        </p:nvCxnSpPr>
        <p:spPr>
          <a:xfrm flipH="1" flipV="1">
            <a:off x="5584085" y="2601559"/>
            <a:ext cx="1104250" cy="2722177"/>
          </a:xfrm>
          <a:prstGeom prst="straightConnector1">
            <a:avLst/>
          </a:prstGeom>
          <a:ln w="127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8402-7D6C-43D1-9022-EEABD1089EE7}" type="datetime1">
              <a:rPr lang="en-US" smtClean="0"/>
              <a:t>1/25/2017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5247556" cy="321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Importance Sampling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So far we have sampled incoming light uniformly over the hemisphere. Why is that a bad idea? </a:t>
            </a:r>
          </a:p>
          <a:p>
            <a:r>
              <a:rPr lang="sv-SE" dirty="0" smtClean="0"/>
              <a:t>We want to shoot more samples where the function we are integrating is high! </a:t>
            </a:r>
            <a:endParaRPr lang="sv-SE" i="1" dirty="0" smtClean="0"/>
          </a:p>
          <a:p>
            <a:endParaRPr lang="sv-SE" dirty="0"/>
          </a:p>
        </p:txBody>
      </p:sp>
      <p:grpSp>
        <p:nvGrpSpPr>
          <p:cNvPr id="4" name="Group 3"/>
          <p:cNvGrpSpPr/>
          <p:nvPr/>
        </p:nvGrpSpPr>
        <p:grpSpPr>
          <a:xfrm>
            <a:off x="2216989" y="3505200"/>
            <a:ext cx="4260011" cy="1896374"/>
            <a:chOff x="2216989" y="3505200"/>
            <a:chExt cx="4260011" cy="1896374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2216989" y="5115464"/>
              <a:ext cx="1992703" cy="267420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diamond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2438400" y="4419600"/>
              <a:ext cx="1779917" cy="963283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diamond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3048000" y="3810000"/>
              <a:ext cx="1170318" cy="1572884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diamond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3886200" y="3505200"/>
              <a:ext cx="323492" cy="1877684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diamond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218318" y="3505200"/>
              <a:ext cx="506082" cy="1877684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diamond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218318" y="3657600"/>
              <a:ext cx="1191882" cy="1725284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diamond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218318" y="4191000"/>
              <a:ext cx="1344282" cy="1191884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218318" y="4444042"/>
              <a:ext cx="2106282" cy="957532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diamond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4218318" y="5115464"/>
              <a:ext cx="2258682" cy="286110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diamond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175905" y="3550879"/>
            <a:ext cx="2191108" cy="1873371"/>
            <a:chOff x="5962292" y="3909204"/>
            <a:chExt cx="2191108" cy="1873371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5962293" y="4996132"/>
              <a:ext cx="664232" cy="767752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970918" y="4495800"/>
              <a:ext cx="1207697" cy="1268084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5970918" y="4133491"/>
              <a:ext cx="1673524" cy="1630393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5962292" y="3978215"/>
              <a:ext cx="1932316" cy="1785669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5970918" y="4116238"/>
              <a:ext cx="2113471" cy="1647646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5970918" y="3909204"/>
              <a:ext cx="2182482" cy="1854680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5970918" y="4314645"/>
              <a:ext cx="1958195" cy="1449239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5970918" y="4659702"/>
              <a:ext cx="1578633" cy="1122873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970918" y="5168660"/>
              <a:ext cx="948905" cy="613914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oval" w="lg" len="lg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EA7E-6332-42D4-9567-E03B04BE832A}" type="datetime1">
              <a:rPr lang="en-US" smtClean="0"/>
              <a:t>1/25/2017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Density Function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C888-E6DA-40A2-A406-3C79E4D36A38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428" y="1709928"/>
            <a:ext cx="6577144" cy="4219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2514750" y="3067020"/>
            <a:ext cx="2752920" cy="183960"/>
            <a:chOff x="2514750" y="3067020"/>
            <a:chExt cx="2752920" cy="18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/>
                <p14:cNvContentPartPr/>
                <p14:nvPr/>
              </p14:nvContentPartPr>
              <p14:xfrm>
                <a:off x="4972110" y="3067020"/>
                <a:ext cx="295560" cy="36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29990" y="2983140"/>
                  <a:ext cx="3798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/>
                <p14:cNvContentPartPr/>
                <p14:nvPr/>
              </p14:nvContentPartPr>
              <p14:xfrm>
                <a:off x="2514750" y="3200220"/>
                <a:ext cx="2300400" cy="5076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72630" y="3116340"/>
                  <a:ext cx="2384640" cy="21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867400" y="5181600"/>
                <a:ext cx="2496581" cy="11482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Cambria Math" panose="02040503050406030204" pitchFamily="18" charset="0"/>
                  </a:rPr>
                  <a:t>Monte Carlo Integration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5181600"/>
                <a:ext cx="2496581" cy="11482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22601" y="5355371"/>
                <a:ext cx="1682575" cy="13554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 smtClean="0">
                    <a:latin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𝑑𝑋</m:t>
                        </m:r>
                      </m:den>
                    </m:f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01" y="5355371"/>
                <a:ext cx="1682575" cy="13554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1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Sampling</a:t>
            </a:r>
            <a:endParaRPr lang="sv-FI" dirty="0"/>
          </a:p>
        </p:txBody>
      </p:sp>
      <p:grpSp>
        <p:nvGrpSpPr>
          <p:cNvPr id="14" name="Group 13"/>
          <p:cNvGrpSpPr/>
          <p:nvPr/>
        </p:nvGrpSpPr>
        <p:grpSpPr>
          <a:xfrm>
            <a:off x="914400" y="1981200"/>
            <a:ext cx="7010400" cy="4559365"/>
            <a:chOff x="6956385" y="2600325"/>
            <a:chExt cx="4097438" cy="2664857"/>
          </a:xfrm>
        </p:grpSpPr>
        <p:sp>
          <p:nvSpPr>
            <p:cNvPr id="15" name="Freeform 14"/>
            <p:cNvSpPr/>
            <p:nvPr/>
          </p:nvSpPr>
          <p:spPr>
            <a:xfrm>
              <a:off x="7197725" y="2600325"/>
              <a:ext cx="3549650" cy="2359025"/>
            </a:xfrm>
            <a:custGeom>
              <a:avLst/>
              <a:gdLst>
                <a:gd name="connsiteX0" fmla="*/ 0 w 3549650"/>
                <a:gd name="connsiteY0" fmla="*/ 2244725 h 2359025"/>
                <a:gd name="connsiteX1" fmla="*/ 285750 w 3549650"/>
                <a:gd name="connsiteY1" fmla="*/ 2212975 h 2359025"/>
                <a:gd name="connsiteX2" fmla="*/ 463550 w 3549650"/>
                <a:gd name="connsiteY2" fmla="*/ 2203450 h 2359025"/>
                <a:gd name="connsiteX3" fmla="*/ 628650 w 3549650"/>
                <a:gd name="connsiteY3" fmla="*/ 2216150 h 2359025"/>
                <a:gd name="connsiteX4" fmla="*/ 920750 w 3549650"/>
                <a:gd name="connsiteY4" fmla="*/ 2238375 h 2359025"/>
                <a:gd name="connsiteX5" fmla="*/ 1127125 w 3549650"/>
                <a:gd name="connsiteY5" fmla="*/ 2254250 h 2359025"/>
                <a:gd name="connsiteX6" fmla="*/ 1222375 w 3549650"/>
                <a:gd name="connsiteY6" fmla="*/ 2216150 h 2359025"/>
                <a:gd name="connsiteX7" fmla="*/ 1273175 w 3549650"/>
                <a:gd name="connsiteY7" fmla="*/ 2120900 h 2359025"/>
                <a:gd name="connsiteX8" fmla="*/ 1314450 w 3549650"/>
                <a:gd name="connsiteY8" fmla="*/ 1911350 h 2359025"/>
                <a:gd name="connsiteX9" fmla="*/ 1365250 w 3549650"/>
                <a:gd name="connsiteY9" fmla="*/ 1574800 h 2359025"/>
                <a:gd name="connsiteX10" fmla="*/ 1377950 w 3549650"/>
                <a:gd name="connsiteY10" fmla="*/ 1343025 h 2359025"/>
                <a:gd name="connsiteX11" fmla="*/ 1403350 w 3549650"/>
                <a:gd name="connsiteY11" fmla="*/ 1244600 h 2359025"/>
                <a:gd name="connsiteX12" fmla="*/ 1428750 w 3549650"/>
                <a:gd name="connsiteY12" fmla="*/ 1225550 h 2359025"/>
                <a:gd name="connsiteX13" fmla="*/ 1444625 w 3549650"/>
                <a:gd name="connsiteY13" fmla="*/ 1222375 h 2359025"/>
                <a:gd name="connsiteX14" fmla="*/ 1479550 w 3549650"/>
                <a:gd name="connsiteY14" fmla="*/ 1241425 h 2359025"/>
                <a:gd name="connsiteX15" fmla="*/ 1498600 w 3549650"/>
                <a:gd name="connsiteY15" fmla="*/ 1260475 h 2359025"/>
                <a:gd name="connsiteX16" fmla="*/ 1527175 w 3549650"/>
                <a:gd name="connsiteY16" fmla="*/ 1346200 h 2359025"/>
                <a:gd name="connsiteX17" fmla="*/ 1555750 w 3549650"/>
                <a:gd name="connsiteY17" fmla="*/ 1393825 h 2359025"/>
                <a:gd name="connsiteX18" fmla="*/ 1603375 w 3549650"/>
                <a:gd name="connsiteY18" fmla="*/ 1466850 h 2359025"/>
                <a:gd name="connsiteX19" fmla="*/ 1622425 w 3549650"/>
                <a:gd name="connsiteY19" fmla="*/ 1466850 h 2359025"/>
                <a:gd name="connsiteX20" fmla="*/ 1647825 w 3549650"/>
                <a:gd name="connsiteY20" fmla="*/ 1428750 h 2359025"/>
                <a:gd name="connsiteX21" fmla="*/ 1724025 w 3549650"/>
                <a:gd name="connsiteY21" fmla="*/ 492125 h 2359025"/>
                <a:gd name="connsiteX22" fmla="*/ 1752600 w 3549650"/>
                <a:gd name="connsiteY22" fmla="*/ 184150 h 2359025"/>
                <a:gd name="connsiteX23" fmla="*/ 1784350 w 3549650"/>
                <a:gd name="connsiteY23" fmla="*/ 53975 h 2359025"/>
                <a:gd name="connsiteX24" fmla="*/ 1806575 w 3549650"/>
                <a:gd name="connsiteY24" fmla="*/ 3175 h 2359025"/>
                <a:gd name="connsiteX25" fmla="*/ 1828800 w 3549650"/>
                <a:gd name="connsiteY25" fmla="*/ 0 h 2359025"/>
                <a:gd name="connsiteX26" fmla="*/ 1841500 w 3549650"/>
                <a:gd name="connsiteY26" fmla="*/ 22225 h 2359025"/>
                <a:gd name="connsiteX27" fmla="*/ 1870075 w 3549650"/>
                <a:gd name="connsiteY27" fmla="*/ 146050 h 2359025"/>
                <a:gd name="connsiteX28" fmla="*/ 1898650 w 3549650"/>
                <a:gd name="connsiteY28" fmla="*/ 400050 h 2359025"/>
                <a:gd name="connsiteX29" fmla="*/ 1949450 w 3549650"/>
                <a:gd name="connsiteY29" fmla="*/ 1136650 h 2359025"/>
                <a:gd name="connsiteX30" fmla="*/ 1987550 w 3549650"/>
                <a:gd name="connsiteY30" fmla="*/ 1616075 h 2359025"/>
                <a:gd name="connsiteX31" fmla="*/ 2016125 w 3549650"/>
                <a:gd name="connsiteY31" fmla="*/ 1819275 h 2359025"/>
                <a:gd name="connsiteX32" fmla="*/ 2041525 w 3549650"/>
                <a:gd name="connsiteY32" fmla="*/ 1905000 h 2359025"/>
                <a:gd name="connsiteX33" fmla="*/ 2098675 w 3549650"/>
                <a:gd name="connsiteY33" fmla="*/ 1952625 h 2359025"/>
                <a:gd name="connsiteX34" fmla="*/ 2143125 w 3549650"/>
                <a:gd name="connsiteY34" fmla="*/ 2022475 h 2359025"/>
                <a:gd name="connsiteX35" fmla="*/ 2282825 w 3549650"/>
                <a:gd name="connsiteY35" fmla="*/ 2139950 h 2359025"/>
                <a:gd name="connsiteX36" fmla="*/ 2476500 w 3549650"/>
                <a:gd name="connsiteY36" fmla="*/ 2206625 h 2359025"/>
                <a:gd name="connsiteX37" fmla="*/ 2714625 w 3549650"/>
                <a:gd name="connsiteY37" fmla="*/ 2238375 h 2359025"/>
                <a:gd name="connsiteX38" fmla="*/ 3016250 w 3549650"/>
                <a:gd name="connsiteY38" fmla="*/ 2254250 h 2359025"/>
                <a:gd name="connsiteX39" fmla="*/ 3400425 w 3549650"/>
                <a:gd name="connsiteY39" fmla="*/ 2266950 h 2359025"/>
                <a:gd name="connsiteX40" fmla="*/ 3549650 w 3549650"/>
                <a:gd name="connsiteY40" fmla="*/ 2270125 h 2359025"/>
                <a:gd name="connsiteX41" fmla="*/ 3549650 w 3549650"/>
                <a:gd name="connsiteY41" fmla="*/ 2359025 h 2359025"/>
                <a:gd name="connsiteX42" fmla="*/ 0 w 3549650"/>
                <a:gd name="connsiteY42" fmla="*/ 2359025 h 2359025"/>
                <a:gd name="connsiteX43" fmla="*/ 0 w 3549650"/>
                <a:gd name="connsiteY43" fmla="*/ 2244725 h 235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549650" h="2359025">
                  <a:moveTo>
                    <a:pt x="0" y="2244725"/>
                  </a:moveTo>
                  <a:lnTo>
                    <a:pt x="285750" y="2212975"/>
                  </a:lnTo>
                  <a:lnTo>
                    <a:pt x="463550" y="2203450"/>
                  </a:lnTo>
                  <a:lnTo>
                    <a:pt x="628650" y="2216150"/>
                  </a:lnTo>
                  <a:lnTo>
                    <a:pt x="920750" y="2238375"/>
                  </a:lnTo>
                  <a:lnTo>
                    <a:pt x="1127125" y="2254250"/>
                  </a:lnTo>
                  <a:lnTo>
                    <a:pt x="1222375" y="2216150"/>
                  </a:lnTo>
                  <a:lnTo>
                    <a:pt x="1273175" y="2120900"/>
                  </a:lnTo>
                  <a:lnTo>
                    <a:pt x="1314450" y="1911350"/>
                  </a:lnTo>
                  <a:lnTo>
                    <a:pt x="1365250" y="1574800"/>
                  </a:lnTo>
                  <a:lnTo>
                    <a:pt x="1377950" y="1343025"/>
                  </a:lnTo>
                  <a:lnTo>
                    <a:pt x="1403350" y="1244600"/>
                  </a:lnTo>
                  <a:lnTo>
                    <a:pt x="1428750" y="1225550"/>
                  </a:lnTo>
                  <a:lnTo>
                    <a:pt x="1444625" y="1222375"/>
                  </a:lnTo>
                  <a:lnTo>
                    <a:pt x="1479550" y="1241425"/>
                  </a:lnTo>
                  <a:lnTo>
                    <a:pt x="1498600" y="1260475"/>
                  </a:lnTo>
                  <a:lnTo>
                    <a:pt x="1527175" y="1346200"/>
                  </a:lnTo>
                  <a:lnTo>
                    <a:pt x="1555750" y="1393825"/>
                  </a:lnTo>
                  <a:lnTo>
                    <a:pt x="1603375" y="1466850"/>
                  </a:lnTo>
                  <a:lnTo>
                    <a:pt x="1622425" y="1466850"/>
                  </a:lnTo>
                  <a:lnTo>
                    <a:pt x="1647825" y="1428750"/>
                  </a:lnTo>
                  <a:lnTo>
                    <a:pt x="1724025" y="492125"/>
                  </a:lnTo>
                  <a:lnTo>
                    <a:pt x="1752600" y="184150"/>
                  </a:lnTo>
                  <a:lnTo>
                    <a:pt x="1784350" y="53975"/>
                  </a:lnTo>
                  <a:lnTo>
                    <a:pt x="1806575" y="3175"/>
                  </a:lnTo>
                  <a:lnTo>
                    <a:pt x="1828800" y="0"/>
                  </a:lnTo>
                  <a:lnTo>
                    <a:pt x="1841500" y="22225"/>
                  </a:lnTo>
                  <a:lnTo>
                    <a:pt x="1870075" y="146050"/>
                  </a:lnTo>
                  <a:lnTo>
                    <a:pt x="1898650" y="400050"/>
                  </a:lnTo>
                  <a:lnTo>
                    <a:pt x="1949450" y="1136650"/>
                  </a:lnTo>
                  <a:lnTo>
                    <a:pt x="1987550" y="1616075"/>
                  </a:lnTo>
                  <a:lnTo>
                    <a:pt x="2016125" y="1819275"/>
                  </a:lnTo>
                  <a:lnTo>
                    <a:pt x="2041525" y="1905000"/>
                  </a:lnTo>
                  <a:lnTo>
                    <a:pt x="2098675" y="1952625"/>
                  </a:lnTo>
                  <a:lnTo>
                    <a:pt x="2143125" y="2022475"/>
                  </a:lnTo>
                  <a:lnTo>
                    <a:pt x="2282825" y="2139950"/>
                  </a:lnTo>
                  <a:lnTo>
                    <a:pt x="2476500" y="2206625"/>
                  </a:lnTo>
                  <a:lnTo>
                    <a:pt x="2714625" y="2238375"/>
                  </a:lnTo>
                  <a:lnTo>
                    <a:pt x="3016250" y="2254250"/>
                  </a:lnTo>
                  <a:lnTo>
                    <a:pt x="3400425" y="2266950"/>
                  </a:lnTo>
                  <a:lnTo>
                    <a:pt x="3549650" y="2270125"/>
                  </a:lnTo>
                  <a:lnTo>
                    <a:pt x="3549650" y="2359025"/>
                  </a:lnTo>
                  <a:lnTo>
                    <a:pt x="0" y="2359025"/>
                  </a:lnTo>
                  <a:lnTo>
                    <a:pt x="0" y="22447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956385" y="4959752"/>
              <a:ext cx="40974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199453" y="2748987"/>
              <a:ext cx="0" cy="24827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956385" y="488358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sv-SE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16376" y="48958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sv-SE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6385" y="275359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sv-SE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54176" y="48958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sv-SE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479726" y="48958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endParaRPr lang="sv-SE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7194550" y="2603993"/>
              <a:ext cx="3556000" cy="2266457"/>
            </a:xfrm>
            <a:custGeom>
              <a:avLst/>
              <a:gdLst>
                <a:gd name="connsiteX0" fmla="*/ 0 w 3556000"/>
                <a:gd name="connsiteY0" fmla="*/ 2241057 h 2266457"/>
                <a:gd name="connsiteX1" fmla="*/ 457200 w 3556000"/>
                <a:gd name="connsiteY1" fmla="*/ 2202957 h 2266457"/>
                <a:gd name="connsiteX2" fmla="*/ 908050 w 3556000"/>
                <a:gd name="connsiteY2" fmla="*/ 2234707 h 2266457"/>
                <a:gd name="connsiteX3" fmla="*/ 1225550 w 3556000"/>
                <a:gd name="connsiteY3" fmla="*/ 2202957 h 2266457"/>
                <a:gd name="connsiteX4" fmla="*/ 1333500 w 3556000"/>
                <a:gd name="connsiteY4" fmla="*/ 1802907 h 2266457"/>
                <a:gd name="connsiteX5" fmla="*/ 1397000 w 3556000"/>
                <a:gd name="connsiteY5" fmla="*/ 1269507 h 2266457"/>
                <a:gd name="connsiteX6" fmla="*/ 1492250 w 3556000"/>
                <a:gd name="connsiteY6" fmla="*/ 1250457 h 2266457"/>
                <a:gd name="connsiteX7" fmla="*/ 1536700 w 3556000"/>
                <a:gd name="connsiteY7" fmla="*/ 1358407 h 2266457"/>
                <a:gd name="connsiteX8" fmla="*/ 1651000 w 3556000"/>
                <a:gd name="connsiteY8" fmla="*/ 1383807 h 2266457"/>
                <a:gd name="connsiteX9" fmla="*/ 1752600 w 3556000"/>
                <a:gd name="connsiteY9" fmla="*/ 190007 h 2266457"/>
                <a:gd name="connsiteX10" fmla="*/ 1873250 w 3556000"/>
                <a:gd name="connsiteY10" fmla="*/ 151907 h 2266457"/>
                <a:gd name="connsiteX11" fmla="*/ 1993900 w 3556000"/>
                <a:gd name="connsiteY11" fmla="*/ 1650507 h 2266457"/>
                <a:gd name="connsiteX12" fmla="*/ 2114550 w 3556000"/>
                <a:gd name="connsiteY12" fmla="*/ 1968007 h 2266457"/>
                <a:gd name="connsiteX13" fmla="*/ 2463800 w 3556000"/>
                <a:gd name="connsiteY13" fmla="*/ 2196607 h 2266457"/>
                <a:gd name="connsiteX14" fmla="*/ 3556000 w 3556000"/>
                <a:gd name="connsiteY14" fmla="*/ 2266457 h 226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6000" h="2266457">
                  <a:moveTo>
                    <a:pt x="0" y="2241057"/>
                  </a:moveTo>
                  <a:cubicBezTo>
                    <a:pt x="152929" y="2222536"/>
                    <a:pt x="305858" y="2204015"/>
                    <a:pt x="457200" y="2202957"/>
                  </a:cubicBezTo>
                  <a:cubicBezTo>
                    <a:pt x="608542" y="2201899"/>
                    <a:pt x="779992" y="2234707"/>
                    <a:pt x="908050" y="2234707"/>
                  </a:cubicBezTo>
                  <a:cubicBezTo>
                    <a:pt x="1036108" y="2234707"/>
                    <a:pt x="1154642" y="2274924"/>
                    <a:pt x="1225550" y="2202957"/>
                  </a:cubicBezTo>
                  <a:cubicBezTo>
                    <a:pt x="1296458" y="2130990"/>
                    <a:pt x="1304925" y="1958482"/>
                    <a:pt x="1333500" y="1802907"/>
                  </a:cubicBezTo>
                  <a:cubicBezTo>
                    <a:pt x="1362075" y="1647332"/>
                    <a:pt x="1370542" y="1361582"/>
                    <a:pt x="1397000" y="1269507"/>
                  </a:cubicBezTo>
                  <a:cubicBezTo>
                    <a:pt x="1423458" y="1177432"/>
                    <a:pt x="1468967" y="1235640"/>
                    <a:pt x="1492250" y="1250457"/>
                  </a:cubicBezTo>
                  <a:cubicBezTo>
                    <a:pt x="1515533" y="1265274"/>
                    <a:pt x="1510242" y="1336182"/>
                    <a:pt x="1536700" y="1358407"/>
                  </a:cubicBezTo>
                  <a:cubicBezTo>
                    <a:pt x="1563158" y="1380632"/>
                    <a:pt x="1615017" y="1578540"/>
                    <a:pt x="1651000" y="1383807"/>
                  </a:cubicBezTo>
                  <a:cubicBezTo>
                    <a:pt x="1686983" y="1189074"/>
                    <a:pt x="1715558" y="395324"/>
                    <a:pt x="1752600" y="190007"/>
                  </a:cubicBezTo>
                  <a:cubicBezTo>
                    <a:pt x="1789642" y="-15310"/>
                    <a:pt x="1833033" y="-91510"/>
                    <a:pt x="1873250" y="151907"/>
                  </a:cubicBezTo>
                  <a:cubicBezTo>
                    <a:pt x="1913467" y="395324"/>
                    <a:pt x="1953683" y="1347824"/>
                    <a:pt x="1993900" y="1650507"/>
                  </a:cubicBezTo>
                  <a:cubicBezTo>
                    <a:pt x="2034117" y="1953190"/>
                    <a:pt x="2036233" y="1876990"/>
                    <a:pt x="2114550" y="1968007"/>
                  </a:cubicBezTo>
                  <a:cubicBezTo>
                    <a:pt x="2192867" y="2059024"/>
                    <a:pt x="2223559" y="2146865"/>
                    <a:pt x="2463800" y="2196607"/>
                  </a:cubicBezTo>
                  <a:cubicBezTo>
                    <a:pt x="2704041" y="2246349"/>
                    <a:pt x="3130020" y="2256403"/>
                    <a:pt x="3556000" y="226645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7499350" y="4813300"/>
              <a:ext cx="1005" cy="14189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7306560" y="4807240"/>
              <a:ext cx="350567" cy="1464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7956550" y="4826000"/>
              <a:ext cx="1518" cy="12919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731456" y="4813300"/>
              <a:ext cx="1005" cy="14189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8534520" y="4292600"/>
              <a:ext cx="18930" cy="66259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8884655" y="3441700"/>
              <a:ext cx="24395" cy="150714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9423283" y="4692650"/>
              <a:ext cx="117" cy="26254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9779000" y="4813300"/>
              <a:ext cx="1005" cy="14189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058400" y="4845050"/>
              <a:ext cx="1608" cy="11649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10258364" y="4851400"/>
              <a:ext cx="3236" cy="114413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0661650" y="4870450"/>
              <a:ext cx="4673" cy="9109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7553879" y="4807240"/>
              <a:ext cx="350567" cy="152915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781944" y="4807240"/>
              <a:ext cx="350567" cy="15658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43054" y="4292600"/>
              <a:ext cx="350567" cy="6671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701880" y="3441700"/>
              <a:ext cx="350567" cy="151984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236042" y="4692650"/>
              <a:ext cx="350567" cy="268779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579828" y="4797425"/>
              <a:ext cx="350567" cy="163826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884022" y="4819466"/>
              <a:ext cx="350567" cy="1464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074915" y="4819466"/>
              <a:ext cx="350567" cy="1464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449690" y="4851399"/>
              <a:ext cx="350567" cy="118973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01159" y="4812350"/>
              <a:ext cx="350567" cy="1464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548478" y="4812350"/>
              <a:ext cx="350567" cy="152915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776543" y="4812350"/>
              <a:ext cx="350567" cy="15658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337653" y="4297710"/>
              <a:ext cx="350567" cy="6671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696479" y="3446810"/>
              <a:ext cx="350567" cy="151984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230641" y="4697760"/>
              <a:ext cx="350567" cy="268779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74427" y="4802535"/>
              <a:ext cx="350567" cy="163826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9878621" y="4824576"/>
              <a:ext cx="350567" cy="1464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069514" y="4824576"/>
              <a:ext cx="350567" cy="1464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444289" y="4856509"/>
              <a:ext cx="350567" cy="118973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571743" y="3169271"/>
                <a:ext cx="1141462" cy="5203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sv-FI" dirty="0" smtClean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743" y="3169271"/>
                <a:ext cx="1141462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C5792-4383-4ECC-ADFD-4243505780DF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6400800" y="608426"/>
                <a:ext cx="2496581" cy="11482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Cambria Math" panose="02040503050406030204" pitchFamily="18" charset="0"/>
                  </a:rPr>
                  <a:t>Monte Carlo Integration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608426"/>
                <a:ext cx="2496581" cy="1148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56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1348" y="3385550"/>
            <a:ext cx="597987" cy="813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57212"/>
            <a:ext cx="8229600" cy="990600"/>
          </a:xfrm>
        </p:spPr>
        <p:txBody>
          <a:bodyPr>
            <a:norm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Irradiance Caching</a:t>
            </a:r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111348" y="3385550"/>
            <a:ext cx="597987" cy="813655"/>
          </a:xfrm>
          <a:custGeom>
            <a:avLst/>
            <a:gdLst>
              <a:gd name="connsiteX0" fmla="*/ 590843 w 597877"/>
              <a:gd name="connsiteY0" fmla="*/ 316523 h 808892"/>
              <a:gd name="connsiteX1" fmla="*/ 597877 w 597877"/>
              <a:gd name="connsiteY1" fmla="*/ 0 h 808892"/>
              <a:gd name="connsiteX2" fmla="*/ 0 w 597877"/>
              <a:gd name="connsiteY2" fmla="*/ 0 h 808892"/>
              <a:gd name="connsiteX3" fmla="*/ 0 w 597877"/>
              <a:gd name="connsiteY3" fmla="*/ 808892 h 808892"/>
              <a:gd name="connsiteX4" fmla="*/ 597877 w 597877"/>
              <a:gd name="connsiteY4" fmla="*/ 808892 h 808892"/>
              <a:gd name="connsiteX5" fmla="*/ 597877 w 597877"/>
              <a:gd name="connsiteY5" fmla="*/ 436098 h 808892"/>
              <a:gd name="connsiteX0" fmla="*/ 597987 w 597987"/>
              <a:gd name="connsiteY0" fmla="*/ 416536 h 808892"/>
              <a:gd name="connsiteX1" fmla="*/ 597877 w 597987"/>
              <a:gd name="connsiteY1" fmla="*/ 0 h 808892"/>
              <a:gd name="connsiteX2" fmla="*/ 0 w 597987"/>
              <a:gd name="connsiteY2" fmla="*/ 0 h 808892"/>
              <a:gd name="connsiteX3" fmla="*/ 0 w 597987"/>
              <a:gd name="connsiteY3" fmla="*/ 808892 h 808892"/>
              <a:gd name="connsiteX4" fmla="*/ 597877 w 597987"/>
              <a:gd name="connsiteY4" fmla="*/ 808892 h 808892"/>
              <a:gd name="connsiteX5" fmla="*/ 597877 w 597987"/>
              <a:gd name="connsiteY5" fmla="*/ 436098 h 808892"/>
              <a:gd name="connsiteX0" fmla="*/ 597987 w 602639"/>
              <a:gd name="connsiteY0" fmla="*/ 421299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600368 w 602639"/>
              <a:gd name="connsiteY0" fmla="*/ 399867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3224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602639"/>
              <a:gd name="connsiteY0" fmla="*/ 387960 h 813655"/>
              <a:gd name="connsiteX1" fmla="*/ 602639 w 602639"/>
              <a:gd name="connsiteY1" fmla="*/ 0 h 813655"/>
              <a:gd name="connsiteX2" fmla="*/ 0 w 602639"/>
              <a:gd name="connsiteY2" fmla="*/ 4763 h 813655"/>
              <a:gd name="connsiteX3" fmla="*/ 0 w 602639"/>
              <a:gd name="connsiteY3" fmla="*/ 813655 h 813655"/>
              <a:gd name="connsiteX4" fmla="*/ 597877 w 602639"/>
              <a:gd name="connsiteY4" fmla="*/ 813655 h 813655"/>
              <a:gd name="connsiteX5" fmla="*/ 597877 w 602639"/>
              <a:gd name="connsiteY5" fmla="*/ 440861 h 813655"/>
              <a:gd name="connsiteX0" fmla="*/ 597987 w 597987"/>
              <a:gd name="connsiteY0" fmla="*/ 387960 h 813655"/>
              <a:gd name="connsiteX1" fmla="*/ 595496 w 597987"/>
              <a:gd name="connsiteY1" fmla="*/ 0 h 813655"/>
              <a:gd name="connsiteX2" fmla="*/ 0 w 597987"/>
              <a:gd name="connsiteY2" fmla="*/ 4763 h 813655"/>
              <a:gd name="connsiteX3" fmla="*/ 0 w 597987"/>
              <a:gd name="connsiteY3" fmla="*/ 813655 h 813655"/>
              <a:gd name="connsiteX4" fmla="*/ 597877 w 597987"/>
              <a:gd name="connsiteY4" fmla="*/ 813655 h 813655"/>
              <a:gd name="connsiteX5" fmla="*/ 597877 w 597987"/>
              <a:gd name="connsiteY5" fmla="*/ 440861 h 81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987" h="813655">
                <a:moveTo>
                  <a:pt x="597987" y="387960"/>
                </a:moveTo>
                <a:cubicBezTo>
                  <a:pt x="597950" y="249115"/>
                  <a:pt x="595533" y="138845"/>
                  <a:pt x="595496" y="0"/>
                </a:cubicBezTo>
                <a:lnTo>
                  <a:pt x="0" y="4763"/>
                </a:lnTo>
                <a:lnTo>
                  <a:pt x="0" y="813655"/>
                </a:lnTo>
                <a:lnTo>
                  <a:pt x="597877" y="813655"/>
                </a:lnTo>
                <a:lnTo>
                  <a:pt x="597877" y="4408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1348" y="3429000"/>
            <a:ext cx="60227" cy="73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736919" y="4210638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Pinhole Camera</a:t>
            </a:r>
            <a:endParaRPr lang="sv-SE" sz="1200" b="1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6532-BDE9-4AC9-90BD-10CC99F08997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553200" y="3276600"/>
            <a:ext cx="677795" cy="1299898"/>
            <a:chOff x="6553200" y="3276600"/>
            <a:chExt cx="677795" cy="1299898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7124566" y="3926681"/>
              <a:ext cx="48221" cy="6498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6781800" y="3918016"/>
              <a:ext cx="361884" cy="555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 flipV="1">
              <a:off x="7094604" y="3276600"/>
              <a:ext cx="80794" cy="5703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6781800" y="3385550"/>
              <a:ext cx="353201" cy="476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6553200" y="3675497"/>
              <a:ext cx="561604" cy="2135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73" idx="3"/>
            </p:cNvCxnSpPr>
            <p:nvPr/>
          </p:nvCxnSpPr>
          <p:spPr>
            <a:xfrm flipH="1">
              <a:off x="6553200" y="3942426"/>
              <a:ext cx="561378" cy="1906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7094604" y="3826009"/>
              <a:ext cx="136391" cy="13639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171575" y="3657600"/>
            <a:ext cx="5991225" cy="998603"/>
            <a:chOff x="1171575" y="3657600"/>
            <a:chExt cx="5991225" cy="998603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1171575" y="3657600"/>
              <a:ext cx="4619625" cy="99059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802512" y="3886200"/>
              <a:ext cx="1360288" cy="77000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6372945" y="2515062"/>
            <a:ext cx="677795" cy="1299898"/>
            <a:chOff x="6553200" y="3276600"/>
            <a:chExt cx="677795" cy="1299898"/>
          </a:xfrm>
        </p:grpSpPr>
        <p:cxnSp>
          <p:nvCxnSpPr>
            <p:cNvPr id="80" name="Straight Arrow Connector 79"/>
            <p:cNvCxnSpPr/>
            <p:nvPr/>
          </p:nvCxnSpPr>
          <p:spPr>
            <a:xfrm flipH="1">
              <a:off x="7124566" y="3926681"/>
              <a:ext cx="48221" cy="6498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>
              <a:off x="6781800" y="3918016"/>
              <a:ext cx="361884" cy="555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 flipV="1">
              <a:off x="7094604" y="3276600"/>
              <a:ext cx="80794" cy="5703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 flipV="1">
              <a:off x="6781800" y="3385550"/>
              <a:ext cx="353201" cy="476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H="1" flipV="1">
              <a:off x="6553200" y="3675497"/>
              <a:ext cx="561604" cy="2135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86" idx="3"/>
            </p:cNvCxnSpPr>
            <p:nvPr/>
          </p:nvCxnSpPr>
          <p:spPr>
            <a:xfrm flipH="1">
              <a:off x="6553200" y="3942426"/>
              <a:ext cx="561378" cy="1906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/>
            <p:cNvSpPr/>
            <p:nvPr/>
          </p:nvSpPr>
          <p:spPr>
            <a:xfrm>
              <a:off x="7094604" y="3826009"/>
              <a:ext cx="136391" cy="13639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cxnSp>
        <p:nvCxnSpPr>
          <p:cNvPr id="78" name="Straight Arrow Connector 77"/>
          <p:cNvCxnSpPr>
            <a:endCxn id="86" idx="3"/>
          </p:cNvCxnSpPr>
          <p:nvPr/>
        </p:nvCxnSpPr>
        <p:spPr>
          <a:xfrm flipV="1">
            <a:off x="5802511" y="3180888"/>
            <a:ext cx="1131812" cy="146618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6974647" y="2441329"/>
            <a:ext cx="677795" cy="1299898"/>
            <a:chOff x="6553200" y="3276600"/>
            <a:chExt cx="677795" cy="1299898"/>
          </a:xfrm>
        </p:grpSpPr>
        <p:cxnSp>
          <p:nvCxnSpPr>
            <p:cNvPr id="89" name="Straight Arrow Connector 88"/>
            <p:cNvCxnSpPr/>
            <p:nvPr/>
          </p:nvCxnSpPr>
          <p:spPr>
            <a:xfrm flipH="1">
              <a:off x="7124566" y="3926681"/>
              <a:ext cx="48221" cy="6498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>
              <a:off x="6781800" y="3918016"/>
              <a:ext cx="361884" cy="555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094604" y="3276600"/>
              <a:ext cx="80794" cy="5703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 flipV="1">
              <a:off x="6781800" y="3385550"/>
              <a:ext cx="353201" cy="476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 flipV="1">
              <a:off x="6553200" y="3675497"/>
              <a:ext cx="561604" cy="2135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95" idx="3"/>
            </p:cNvCxnSpPr>
            <p:nvPr/>
          </p:nvCxnSpPr>
          <p:spPr>
            <a:xfrm flipH="1">
              <a:off x="6553200" y="3942426"/>
              <a:ext cx="561378" cy="1906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7094604" y="3826009"/>
              <a:ext cx="136391" cy="13639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cxnSp>
        <p:nvCxnSpPr>
          <p:cNvPr id="87" name="Straight Arrow Connector 86"/>
          <p:cNvCxnSpPr/>
          <p:nvPr/>
        </p:nvCxnSpPr>
        <p:spPr>
          <a:xfrm flipV="1">
            <a:off x="5821162" y="3074161"/>
            <a:ext cx="1738104" cy="158204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5809850" y="3404539"/>
            <a:ext cx="1352949" cy="124253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7030766" y="3107155"/>
            <a:ext cx="505259" cy="718854"/>
            <a:chOff x="7030766" y="3107155"/>
            <a:chExt cx="505259" cy="718854"/>
          </a:xfrm>
        </p:grpSpPr>
        <p:sp>
          <p:nvSpPr>
            <p:cNvPr id="38" name="Oval 37"/>
            <p:cNvSpPr/>
            <p:nvPr/>
          </p:nvSpPr>
          <p:spPr>
            <a:xfrm>
              <a:off x="7098174" y="3336439"/>
              <a:ext cx="152507" cy="152507"/>
            </a:xfrm>
            <a:prstGeom prst="ellipse">
              <a:avLst/>
            </a:prstGeom>
            <a:noFill/>
            <a:ln w="1905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0" name="Straight Connector 39"/>
            <p:cNvCxnSpPr>
              <a:stCxn id="38" idx="7"/>
              <a:endCxn id="95" idx="3"/>
            </p:cNvCxnSpPr>
            <p:nvPr/>
          </p:nvCxnSpPr>
          <p:spPr>
            <a:xfrm flipV="1">
              <a:off x="7228347" y="3107155"/>
              <a:ext cx="307678" cy="251618"/>
            </a:xfrm>
            <a:prstGeom prst="line">
              <a:avLst/>
            </a:prstGeom>
            <a:ln>
              <a:solidFill>
                <a:srgbClr val="00B05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38" idx="1"/>
              <a:endCxn id="86" idx="5"/>
            </p:cNvCxnSpPr>
            <p:nvPr/>
          </p:nvCxnSpPr>
          <p:spPr>
            <a:xfrm flipH="1" flipV="1">
              <a:off x="7030766" y="3180888"/>
              <a:ext cx="89742" cy="177885"/>
            </a:xfrm>
            <a:prstGeom prst="line">
              <a:avLst/>
            </a:prstGeom>
            <a:ln>
              <a:solidFill>
                <a:srgbClr val="00B05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38" idx="4"/>
              <a:endCxn id="73" idx="0"/>
            </p:cNvCxnSpPr>
            <p:nvPr/>
          </p:nvCxnSpPr>
          <p:spPr>
            <a:xfrm flipH="1">
              <a:off x="7162800" y="3488946"/>
              <a:ext cx="11628" cy="337063"/>
            </a:xfrm>
            <a:prstGeom prst="line">
              <a:avLst/>
            </a:prstGeom>
            <a:ln>
              <a:solidFill>
                <a:srgbClr val="00B05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744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Sampling</a:t>
            </a:r>
            <a:endParaRPr lang="sv-FI" dirty="0"/>
          </a:p>
        </p:txBody>
      </p:sp>
      <p:sp>
        <p:nvSpPr>
          <p:cNvPr id="15" name="Freeform 14"/>
          <p:cNvSpPr/>
          <p:nvPr/>
        </p:nvSpPr>
        <p:spPr>
          <a:xfrm>
            <a:off x="1327314" y="1981200"/>
            <a:ext cx="6073177" cy="4036110"/>
          </a:xfrm>
          <a:custGeom>
            <a:avLst/>
            <a:gdLst>
              <a:gd name="connsiteX0" fmla="*/ 0 w 3549650"/>
              <a:gd name="connsiteY0" fmla="*/ 2244725 h 2359025"/>
              <a:gd name="connsiteX1" fmla="*/ 285750 w 3549650"/>
              <a:gd name="connsiteY1" fmla="*/ 2212975 h 2359025"/>
              <a:gd name="connsiteX2" fmla="*/ 463550 w 3549650"/>
              <a:gd name="connsiteY2" fmla="*/ 2203450 h 2359025"/>
              <a:gd name="connsiteX3" fmla="*/ 628650 w 3549650"/>
              <a:gd name="connsiteY3" fmla="*/ 2216150 h 2359025"/>
              <a:gd name="connsiteX4" fmla="*/ 920750 w 3549650"/>
              <a:gd name="connsiteY4" fmla="*/ 2238375 h 2359025"/>
              <a:gd name="connsiteX5" fmla="*/ 1127125 w 3549650"/>
              <a:gd name="connsiteY5" fmla="*/ 2254250 h 2359025"/>
              <a:gd name="connsiteX6" fmla="*/ 1222375 w 3549650"/>
              <a:gd name="connsiteY6" fmla="*/ 2216150 h 2359025"/>
              <a:gd name="connsiteX7" fmla="*/ 1273175 w 3549650"/>
              <a:gd name="connsiteY7" fmla="*/ 2120900 h 2359025"/>
              <a:gd name="connsiteX8" fmla="*/ 1314450 w 3549650"/>
              <a:gd name="connsiteY8" fmla="*/ 1911350 h 2359025"/>
              <a:gd name="connsiteX9" fmla="*/ 1365250 w 3549650"/>
              <a:gd name="connsiteY9" fmla="*/ 1574800 h 2359025"/>
              <a:gd name="connsiteX10" fmla="*/ 1377950 w 3549650"/>
              <a:gd name="connsiteY10" fmla="*/ 1343025 h 2359025"/>
              <a:gd name="connsiteX11" fmla="*/ 1403350 w 3549650"/>
              <a:gd name="connsiteY11" fmla="*/ 1244600 h 2359025"/>
              <a:gd name="connsiteX12" fmla="*/ 1428750 w 3549650"/>
              <a:gd name="connsiteY12" fmla="*/ 1225550 h 2359025"/>
              <a:gd name="connsiteX13" fmla="*/ 1444625 w 3549650"/>
              <a:gd name="connsiteY13" fmla="*/ 1222375 h 2359025"/>
              <a:gd name="connsiteX14" fmla="*/ 1479550 w 3549650"/>
              <a:gd name="connsiteY14" fmla="*/ 1241425 h 2359025"/>
              <a:gd name="connsiteX15" fmla="*/ 1498600 w 3549650"/>
              <a:gd name="connsiteY15" fmla="*/ 1260475 h 2359025"/>
              <a:gd name="connsiteX16" fmla="*/ 1527175 w 3549650"/>
              <a:gd name="connsiteY16" fmla="*/ 1346200 h 2359025"/>
              <a:gd name="connsiteX17" fmla="*/ 1555750 w 3549650"/>
              <a:gd name="connsiteY17" fmla="*/ 1393825 h 2359025"/>
              <a:gd name="connsiteX18" fmla="*/ 1603375 w 3549650"/>
              <a:gd name="connsiteY18" fmla="*/ 1466850 h 2359025"/>
              <a:gd name="connsiteX19" fmla="*/ 1622425 w 3549650"/>
              <a:gd name="connsiteY19" fmla="*/ 1466850 h 2359025"/>
              <a:gd name="connsiteX20" fmla="*/ 1647825 w 3549650"/>
              <a:gd name="connsiteY20" fmla="*/ 1428750 h 2359025"/>
              <a:gd name="connsiteX21" fmla="*/ 1724025 w 3549650"/>
              <a:gd name="connsiteY21" fmla="*/ 492125 h 2359025"/>
              <a:gd name="connsiteX22" fmla="*/ 1752600 w 3549650"/>
              <a:gd name="connsiteY22" fmla="*/ 184150 h 2359025"/>
              <a:gd name="connsiteX23" fmla="*/ 1784350 w 3549650"/>
              <a:gd name="connsiteY23" fmla="*/ 53975 h 2359025"/>
              <a:gd name="connsiteX24" fmla="*/ 1806575 w 3549650"/>
              <a:gd name="connsiteY24" fmla="*/ 3175 h 2359025"/>
              <a:gd name="connsiteX25" fmla="*/ 1828800 w 3549650"/>
              <a:gd name="connsiteY25" fmla="*/ 0 h 2359025"/>
              <a:gd name="connsiteX26" fmla="*/ 1841500 w 3549650"/>
              <a:gd name="connsiteY26" fmla="*/ 22225 h 2359025"/>
              <a:gd name="connsiteX27" fmla="*/ 1870075 w 3549650"/>
              <a:gd name="connsiteY27" fmla="*/ 146050 h 2359025"/>
              <a:gd name="connsiteX28" fmla="*/ 1898650 w 3549650"/>
              <a:gd name="connsiteY28" fmla="*/ 400050 h 2359025"/>
              <a:gd name="connsiteX29" fmla="*/ 1949450 w 3549650"/>
              <a:gd name="connsiteY29" fmla="*/ 1136650 h 2359025"/>
              <a:gd name="connsiteX30" fmla="*/ 1987550 w 3549650"/>
              <a:gd name="connsiteY30" fmla="*/ 1616075 h 2359025"/>
              <a:gd name="connsiteX31" fmla="*/ 2016125 w 3549650"/>
              <a:gd name="connsiteY31" fmla="*/ 1819275 h 2359025"/>
              <a:gd name="connsiteX32" fmla="*/ 2041525 w 3549650"/>
              <a:gd name="connsiteY32" fmla="*/ 1905000 h 2359025"/>
              <a:gd name="connsiteX33" fmla="*/ 2098675 w 3549650"/>
              <a:gd name="connsiteY33" fmla="*/ 1952625 h 2359025"/>
              <a:gd name="connsiteX34" fmla="*/ 2143125 w 3549650"/>
              <a:gd name="connsiteY34" fmla="*/ 2022475 h 2359025"/>
              <a:gd name="connsiteX35" fmla="*/ 2282825 w 3549650"/>
              <a:gd name="connsiteY35" fmla="*/ 2139950 h 2359025"/>
              <a:gd name="connsiteX36" fmla="*/ 2476500 w 3549650"/>
              <a:gd name="connsiteY36" fmla="*/ 2206625 h 2359025"/>
              <a:gd name="connsiteX37" fmla="*/ 2714625 w 3549650"/>
              <a:gd name="connsiteY37" fmla="*/ 2238375 h 2359025"/>
              <a:gd name="connsiteX38" fmla="*/ 3016250 w 3549650"/>
              <a:gd name="connsiteY38" fmla="*/ 2254250 h 2359025"/>
              <a:gd name="connsiteX39" fmla="*/ 3400425 w 3549650"/>
              <a:gd name="connsiteY39" fmla="*/ 2266950 h 2359025"/>
              <a:gd name="connsiteX40" fmla="*/ 3549650 w 3549650"/>
              <a:gd name="connsiteY40" fmla="*/ 2270125 h 2359025"/>
              <a:gd name="connsiteX41" fmla="*/ 3549650 w 3549650"/>
              <a:gd name="connsiteY41" fmla="*/ 2359025 h 2359025"/>
              <a:gd name="connsiteX42" fmla="*/ 0 w 3549650"/>
              <a:gd name="connsiteY42" fmla="*/ 2359025 h 2359025"/>
              <a:gd name="connsiteX43" fmla="*/ 0 w 3549650"/>
              <a:gd name="connsiteY43" fmla="*/ 2244725 h 235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49650" h="2359025">
                <a:moveTo>
                  <a:pt x="0" y="2244725"/>
                </a:moveTo>
                <a:lnTo>
                  <a:pt x="285750" y="2212975"/>
                </a:lnTo>
                <a:lnTo>
                  <a:pt x="463550" y="2203450"/>
                </a:lnTo>
                <a:lnTo>
                  <a:pt x="628650" y="2216150"/>
                </a:lnTo>
                <a:lnTo>
                  <a:pt x="920750" y="2238375"/>
                </a:lnTo>
                <a:lnTo>
                  <a:pt x="1127125" y="2254250"/>
                </a:lnTo>
                <a:lnTo>
                  <a:pt x="1222375" y="2216150"/>
                </a:lnTo>
                <a:lnTo>
                  <a:pt x="1273175" y="2120900"/>
                </a:lnTo>
                <a:lnTo>
                  <a:pt x="1314450" y="1911350"/>
                </a:lnTo>
                <a:lnTo>
                  <a:pt x="1365250" y="1574800"/>
                </a:lnTo>
                <a:lnTo>
                  <a:pt x="1377950" y="1343025"/>
                </a:lnTo>
                <a:lnTo>
                  <a:pt x="1403350" y="1244600"/>
                </a:lnTo>
                <a:lnTo>
                  <a:pt x="1428750" y="1225550"/>
                </a:lnTo>
                <a:lnTo>
                  <a:pt x="1444625" y="1222375"/>
                </a:lnTo>
                <a:lnTo>
                  <a:pt x="1479550" y="1241425"/>
                </a:lnTo>
                <a:lnTo>
                  <a:pt x="1498600" y="1260475"/>
                </a:lnTo>
                <a:lnTo>
                  <a:pt x="1527175" y="1346200"/>
                </a:lnTo>
                <a:lnTo>
                  <a:pt x="1555750" y="1393825"/>
                </a:lnTo>
                <a:lnTo>
                  <a:pt x="1603375" y="1466850"/>
                </a:lnTo>
                <a:lnTo>
                  <a:pt x="1622425" y="1466850"/>
                </a:lnTo>
                <a:lnTo>
                  <a:pt x="1647825" y="1428750"/>
                </a:lnTo>
                <a:lnTo>
                  <a:pt x="1724025" y="492125"/>
                </a:lnTo>
                <a:lnTo>
                  <a:pt x="1752600" y="184150"/>
                </a:lnTo>
                <a:lnTo>
                  <a:pt x="1784350" y="53975"/>
                </a:lnTo>
                <a:lnTo>
                  <a:pt x="1806575" y="3175"/>
                </a:lnTo>
                <a:lnTo>
                  <a:pt x="1828800" y="0"/>
                </a:lnTo>
                <a:lnTo>
                  <a:pt x="1841500" y="22225"/>
                </a:lnTo>
                <a:lnTo>
                  <a:pt x="1870075" y="146050"/>
                </a:lnTo>
                <a:lnTo>
                  <a:pt x="1898650" y="400050"/>
                </a:lnTo>
                <a:lnTo>
                  <a:pt x="1949450" y="1136650"/>
                </a:lnTo>
                <a:lnTo>
                  <a:pt x="1987550" y="1616075"/>
                </a:lnTo>
                <a:lnTo>
                  <a:pt x="2016125" y="1819275"/>
                </a:lnTo>
                <a:lnTo>
                  <a:pt x="2041525" y="1905000"/>
                </a:lnTo>
                <a:lnTo>
                  <a:pt x="2098675" y="1952625"/>
                </a:lnTo>
                <a:lnTo>
                  <a:pt x="2143125" y="2022475"/>
                </a:lnTo>
                <a:lnTo>
                  <a:pt x="2282825" y="2139950"/>
                </a:lnTo>
                <a:lnTo>
                  <a:pt x="2476500" y="2206625"/>
                </a:lnTo>
                <a:lnTo>
                  <a:pt x="2714625" y="2238375"/>
                </a:lnTo>
                <a:lnTo>
                  <a:pt x="3016250" y="2254250"/>
                </a:lnTo>
                <a:lnTo>
                  <a:pt x="3400425" y="2266950"/>
                </a:lnTo>
                <a:lnTo>
                  <a:pt x="3549650" y="2270125"/>
                </a:lnTo>
                <a:lnTo>
                  <a:pt x="3549650" y="2359025"/>
                </a:lnTo>
                <a:lnTo>
                  <a:pt x="0" y="2359025"/>
                </a:lnTo>
                <a:lnTo>
                  <a:pt x="0" y="22447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14400" y="6017998"/>
            <a:ext cx="7010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330271" y="2235549"/>
            <a:ext cx="0" cy="4247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4400" y="5887684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sv-SE" dirty="0"/>
          </a:p>
        </p:txBody>
      </p:sp>
      <p:sp>
        <p:nvSpPr>
          <p:cNvPr id="19" name="TextBox 18"/>
          <p:cNvSpPr txBox="1"/>
          <p:nvPr/>
        </p:nvSpPr>
        <p:spPr>
          <a:xfrm>
            <a:off x="7176362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2243440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sv-SE" dirty="0"/>
          </a:p>
        </p:txBody>
      </p:sp>
      <p:sp>
        <p:nvSpPr>
          <p:cNvPr id="21" name="TextBox 20"/>
          <p:cNvSpPr txBox="1"/>
          <p:nvPr/>
        </p:nvSpPr>
        <p:spPr>
          <a:xfrm>
            <a:off x="3134820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sv-SE" dirty="0"/>
          </a:p>
        </p:txBody>
      </p:sp>
      <p:sp>
        <p:nvSpPr>
          <p:cNvPr id="22" name="TextBox 21"/>
          <p:cNvSpPr txBox="1"/>
          <p:nvPr/>
        </p:nvSpPr>
        <p:spPr>
          <a:xfrm>
            <a:off x="5231642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sv-SE" dirty="0"/>
          </a:p>
        </p:txBody>
      </p:sp>
      <p:sp>
        <p:nvSpPr>
          <p:cNvPr id="23" name="Freeform 22"/>
          <p:cNvSpPr/>
          <p:nvPr/>
        </p:nvSpPr>
        <p:spPr>
          <a:xfrm>
            <a:off x="1321882" y="1987476"/>
            <a:ext cx="6084041" cy="3877733"/>
          </a:xfrm>
          <a:custGeom>
            <a:avLst/>
            <a:gdLst>
              <a:gd name="connsiteX0" fmla="*/ 0 w 3556000"/>
              <a:gd name="connsiteY0" fmla="*/ 2241057 h 2266457"/>
              <a:gd name="connsiteX1" fmla="*/ 457200 w 3556000"/>
              <a:gd name="connsiteY1" fmla="*/ 2202957 h 2266457"/>
              <a:gd name="connsiteX2" fmla="*/ 908050 w 3556000"/>
              <a:gd name="connsiteY2" fmla="*/ 2234707 h 2266457"/>
              <a:gd name="connsiteX3" fmla="*/ 1225550 w 3556000"/>
              <a:gd name="connsiteY3" fmla="*/ 2202957 h 2266457"/>
              <a:gd name="connsiteX4" fmla="*/ 1333500 w 3556000"/>
              <a:gd name="connsiteY4" fmla="*/ 1802907 h 2266457"/>
              <a:gd name="connsiteX5" fmla="*/ 1397000 w 3556000"/>
              <a:gd name="connsiteY5" fmla="*/ 1269507 h 2266457"/>
              <a:gd name="connsiteX6" fmla="*/ 1492250 w 3556000"/>
              <a:gd name="connsiteY6" fmla="*/ 1250457 h 2266457"/>
              <a:gd name="connsiteX7" fmla="*/ 1536700 w 3556000"/>
              <a:gd name="connsiteY7" fmla="*/ 1358407 h 2266457"/>
              <a:gd name="connsiteX8" fmla="*/ 1651000 w 3556000"/>
              <a:gd name="connsiteY8" fmla="*/ 1383807 h 2266457"/>
              <a:gd name="connsiteX9" fmla="*/ 1752600 w 3556000"/>
              <a:gd name="connsiteY9" fmla="*/ 190007 h 2266457"/>
              <a:gd name="connsiteX10" fmla="*/ 1873250 w 3556000"/>
              <a:gd name="connsiteY10" fmla="*/ 151907 h 2266457"/>
              <a:gd name="connsiteX11" fmla="*/ 1993900 w 3556000"/>
              <a:gd name="connsiteY11" fmla="*/ 1650507 h 2266457"/>
              <a:gd name="connsiteX12" fmla="*/ 2114550 w 3556000"/>
              <a:gd name="connsiteY12" fmla="*/ 1968007 h 2266457"/>
              <a:gd name="connsiteX13" fmla="*/ 2463800 w 3556000"/>
              <a:gd name="connsiteY13" fmla="*/ 2196607 h 2266457"/>
              <a:gd name="connsiteX14" fmla="*/ 3556000 w 3556000"/>
              <a:gd name="connsiteY14" fmla="*/ 2266457 h 226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56000" h="2266457">
                <a:moveTo>
                  <a:pt x="0" y="2241057"/>
                </a:moveTo>
                <a:cubicBezTo>
                  <a:pt x="152929" y="2222536"/>
                  <a:pt x="305858" y="2204015"/>
                  <a:pt x="457200" y="2202957"/>
                </a:cubicBezTo>
                <a:cubicBezTo>
                  <a:pt x="608542" y="2201899"/>
                  <a:pt x="779992" y="2234707"/>
                  <a:pt x="908050" y="2234707"/>
                </a:cubicBezTo>
                <a:cubicBezTo>
                  <a:pt x="1036108" y="2234707"/>
                  <a:pt x="1154642" y="2274924"/>
                  <a:pt x="1225550" y="2202957"/>
                </a:cubicBezTo>
                <a:cubicBezTo>
                  <a:pt x="1296458" y="2130990"/>
                  <a:pt x="1304925" y="1958482"/>
                  <a:pt x="1333500" y="1802907"/>
                </a:cubicBezTo>
                <a:cubicBezTo>
                  <a:pt x="1362075" y="1647332"/>
                  <a:pt x="1370542" y="1361582"/>
                  <a:pt x="1397000" y="1269507"/>
                </a:cubicBezTo>
                <a:cubicBezTo>
                  <a:pt x="1423458" y="1177432"/>
                  <a:pt x="1468967" y="1235640"/>
                  <a:pt x="1492250" y="1250457"/>
                </a:cubicBezTo>
                <a:cubicBezTo>
                  <a:pt x="1515533" y="1265274"/>
                  <a:pt x="1510242" y="1336182"/>
                  <a:pt x="1536700" y="1358407"/>
                </a:cubicBezTo>
                <a:cubicBezTo>
                  <a:pt x="1563158" y="1380632"/>
                  <a:pt x="1615017" y="1578540"/>
                  <a:pt x="1651000" y="1383807"/>
                </a:cubicBezTo>
                <a:cubicBezTo>
                  <a:pt x="1686983" y="1189074"/>
                  <a:pt x="1715558" y="395324"/>
                  <a:pt x="1752600" y="190007"/>
                </a:cubicBezTo>
                <a:cubicBezTo>
                  <a:pt x="1789642" y="-15310"/>
                  <a:pt x="1833033" y="-91510"/>
                  <a:pt x="1873250" y="151907"/>
                </a:cubicBezTo>
                <a:cubicBezTo>
                  <a:pt x="1913467" y="395324"/>
                  <a:pt x="1953683" y="1347824"/>
                  <a:pt x="1993900" y="1650507"/>
                </a:cubicBezTo>
                <a:cubicBezTo>
                  <a:pt x="2034117" y="1953190"/>
                  <a:pt x="2036233" y="1876990"/>
                  <a:pt x="2114550" y="1968007"/>
                </a:cubicBezTo>
                <a:cubicBezTo>
                  <a:pt x="2192867" y="2059024"/>
                  <a:pt x="2223559" y="2146865"/>
                  <a:pt x="2463800" y="2196607"/>
                </a:cubicBezTo>
                <a:cubicBezTo>
                  <a:pt x="2704041" y="2246349"/>
                  <a:pt x="3130020" y="2256403"/>
                  <a:pt x="3556000" y="226645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355324" y="2819400"/>
                <a:ext cx="2373855" cy="17126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0&lt;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&lt;1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1&lt;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&lt;2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2&lt;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&lt;3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324" y="2819400"/>
                <a:ext cx="2373855" cy="17126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/>
          <p:cNvCxnSpPr/>
          <p:nvPr/>
        </p:nvCxnSpPr>
        <p:spPr>
          <a:xfrm flipV="1">
            <a:off x="3297442" y="2286000"/>
            <a:ext cx="0" cy="37314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410200" y="2243440"/>
            <a:ext cx="0" cy="37740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735381" y="2960253"/>
                <a:ext cx="928909" cy="497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sv-SE" sz="14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381" y="2960253"/>
                <a:ext cx="928909" cy="497059"/>
              </a:xfrm>
              <a:prstGeom prst="rect">
                <a:avLst/>
              </a:prstGeom>
              <a:blipFill rotWithShape="0">
                <a:blip r:embed="rId4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899447" y="1524000"/>
                <a:ext cx="928909" cy="497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sv-SE" sz="14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47" y="1524000"/>
                <a:ext cx="928909" cy="4970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5847995" y="2094623"/>
                <a:ext cx="928909" cy="497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sv-SE" sz="1400" dirty="0"/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995" y="2094623"/>
                <a:ext cx="928909" cy="497059"/>
              </a:xfrm>
              <a:prstGeom prst="rect">
                <a:avLst/>
              </a:prstGeom>
              <a:blipFill rotWithShape="0">
                <a:blip r:embed="rId6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05E2-E420-47B4-826B-5AA168A6B123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400800" y="608426"/>
                <a:ext cx="2496581" cy="11482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Cambria Math" panose="02040503050406030204" pitchFamily="18" charset="0"/>
                  </a:rPr>
                  <a:t>Monte Carlo Integration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608426"/>
                <a:ext cx="2496581" cy="1148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58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Sampling</a:t>
            </a:r>
            <a:endParaRPr lang="sv-FI" dirty="0"/>
          </a:p>
        </p:txBody>
      </p:sp>
      <p:sp>
        <p:nvSpPr>
          <p:cNvPr id="15" name="Freeform 14"/>
          <p:cNvSpPr/>
          <p:nvPr/>
        </p:nvSpPr>
        <p:spPr>
          <a:xfrm>
            <a:off x="1327314" y="1981200"/>
            <a:ext cx="6073177" cy="4036110"/>
          </a:xfrm>
          <a:custGeom>
            <a:avLst/>
            <a:gdLst>
              <a:gd name="connsiteX0" fmla="*/ 0 w 3549650"/>
              <a:gd name="connsiteY0" fmla="*/ 2244725 h 2359025"/>
              <a:gd name="connsiteX1" fmla="*/ 285750 w 3549650"/>
              <a:gd name="connsiteY1" fmla="*/ 2212975 h 2359025"/>
              <a:gd name="connsiteX2" fmla="*/ 463550 w 3549650"/>
              <a:gd name="connsiteY2" fmla="*/ 2203450 h 2359025"/>
              <a:gd name="connsiteX3" fmla="*/ 628650 w 3549650"/>
              <a:gd name="connsiteY3" fmla="*/ 2216150 h 2359025"/>
              <a:gd name="connsiteX4" fmla="*/ 920750 w 3549650"/>
              <a:gd name="connsiteY4" fmla="*/ 2238375 h 2359025"/>
              <a:gd name="connsiteX5" fmla="*/ 1127125 w 3549650"/>
              <a:gd name="connsiteY5" fmla="*/ 2254250 h 2359025"/>
              <a:gd name="connsiteX6" fmla="*/ 1222375 w 3549650"/>
              <a:gd name="connsiteY6" fmla="*/ 2216150 h 2359025"/>
              <a:gd name="connsiteX7" fmla="*/ 1273175 w 3549650"/>
              <a:gd name="connsiteY7" fmla="*/ 2120900 h 2359025"/>
              <a:gd name="connsiteX8" fmla="*/ 1314450 w 3549650"/>
              <a:gd name="connsiteY8" fmla="*/ 1911350 h 2359025"/>
              <a:gd name="connsiteX9" fmla="*/ 1365250 w 3549650"/>
              <a:gd name="connsiteY9" fmla="*/ 1574800 h 2359025"/>
              <a:gd name="connsiteX10" fmla="*/ 1377950 w 3549650"/>
              <a:gd name="connsiteY10" fmla="*/ 1343025 h 2359025"/>
              <a:gd name="connsiteX11" fmla="*/ 1403350 w 3549650"/>
              <a:gd name="connsiteY11" fmla="*/ 1244600 h 2359025"/>
              <a:gd name="connsiteX12" fmla="*/ 1428750 w 3549650"/>
              <a:gd name="connsiteY12" fmla="*/ 1225550 h 2359025"/>
              <a:gd name="connsiteX13" fmla="*/ 1444625 w 3549650"/>
              <a:gd name="connsiteY13" fmla="*/ 1222375 h 2359025"/>
              <a:gd name="connsiteX14" fmla="*/ 1479550 w 3549650"/>
              <a:gd name="connsiteY14" fmla="*/ 1241425 h 2359025"/>
              <a:gd name="connsiteX15" fmla="*/ 1498600 w 3549650"/>
              <a:gd name="connsiteY15" fmla="*/ 1260475 h 2359025"/>
              <a:gd name="connsiteX16" fmla="*/ 1527175 w 3549650"/>
              <a:gd name="connsiteY16" fmla="*/ 1346200 h 2359025"/>
              <a:gd name="connsiteX17" fmla="*/ 1555750 w 3549650"/>
              <a:gd name="connsiteY17" fmla="*/ 1393825 h 2359025"/>
              <a:gd name="connsiteX18" fmla="*/ 1603375 w 3549650"/>
              <a:gd name="connsiteY18" fmla="*/ 1466850 h 2359025"/>
              <a:gd name="connsiteX19" fmla="*/ 1622425 w 3549650"/>
              <a:gd name="connsiteY19" fmla="*/ 1466850 h 2359025"/>
              <a:gd name="connsiteX20" fmla="*/ 1647825 w 3549650"/>
              <a:gd name="connsiteY20" fmla="*/ 1428750 h 2359025"/>
              <a:gd name="connsiteX21" fmla="*/ 1724025 w 3549650"/>
              <a:gd name="connsiteY21" fmla="*/ 492125 h 2359025"/>
              <a:gd name="connsiteX22" fmla="*/ 1752600 w 3549650"/>
              <a:gd name="connsiteY22" fmla="*/ 184150 h 2359025"/>
              <a:gd name="connsiteX23" fmla="*/ 1784350 w 3549650"/>
              <a:gd name="connsiteY23" fmla="*/ 53975 h 2359025"/>
              <a:gd name="connsiteX24" fmla="*/ 1806575 w 3549650"/>
              <a:gd name="connsiteY24" fmla="*/ 3175 h 2359025"/>
              <a:gd name="connsiteX25" fmla="*/ 1828800 w 3549650"/>
              <a:gd name="connsiteY25" fmla="*/ 0 h 2359025"/>
              <a:gd name="connsiteX26" fmla="*/ 1841500 w 3549650"/>
              <a:gd name="connsiteY26" fmla="*/ 22225 h 2359025"/>
              <a:gd name="connsiteX27" fmla="*/ 1870075 w 3549650"/>
              <a:gd name="connsiteY27" fmla="*/ 146050 h 2359025"/>
              <a:gd name="connsiteX28" fmla="*/ 1898650 w 3549650"/>
              <a:gd name="connsiteY28" fmla="*/ 400050 h 2359025"/>
              <a:gd name="connsiteX29" fmla="*/ 1949450 w 3549650"/>
              <a:gd name="connsiteY29" fmla="*/ 1136650 h 2359025"/>
              <a:gd name="connsiteX30" fmla="*/ 1987550 w 3549650"/>
              <a:gd name="connsiteY30" fmla="*/ 1616075 h 2359025"/>
              <a:gd name="connsiteX31" fmla="*/ 2016125 w 3549650"/>
              <a:gd name="connsiteY31" fmla="*/ 1819275 h 2359025"/>
              <a:gd name="connsiteX32" fmla="*/ 2041525 w 3549650"/>
              <a:gd name="connsiteY32" fmla="*/ 1905000 h 2359025"/>
              <a:gd name="connsiteX33" fmla="*/ 2098675 w 3549650"/>
              <a:gd name="connsiteY33" fmla="*/ 1952625 h 2359025"/>
              <a:gd name="connsiteX34" fmla="*/ 2143125 w 3549650"/>
              <a:gd name="connsiteY34" fmla="*/ 2022475 h 2359025"/>
              <a:gd name="connsiteX35" fmla="*/ 2282825 w 3549650"/>
              <a:gd name="connsiteY35" fmla="*/ 2139950 h 2359025"/>
              <a:gd name="connsiteX36" fmla="*/ 2476500 w 3549650"/>
              <a:gd name="connsiteY36" fmla="*/ 2206625 h 2359025"/>
              <a:gd name="connsiteX37" fmla="*/ 2714625 w 3549650"/>
              <a:gd name="connsiteY37" fmla="*/ 2238375 h 2359025"/>
              <a:gd name="connsiteX38" fmla="*/ 3016250 w 3549650"/>
              <a:gd name="connsiteY38" fmla="*/ 2254250 h 2359025"/>
              <a:gd name="connsiteX39" fmla="*/ 3400425 w 3549650"/>
              <a:gd name="connsiteY39" fmla="*/ 2266950 h 2359025"/>
              <a:gd name="connsiteX40" fmla="*/ 3549650 w 3549650"/>
              <a:gd name="connsiteY40" fmla="*/ 2270125 h 2359025"/>
              <a:gd name="connsiteX41" fmla="*/ 3549650 w 3549650"/>
              <a:gd name="connsiteY41" fmla="*/ 2359025 h 2359025"/>
              <a:gd name="connsiteX42" fmla="*/ 0 w 3549650"/>
              <a:gd name="connsiteY42" fmla="*/ 2359025 h 2359025"/>
              <a:gd name="connsiteX43" fmla="*/ 0 w 3549650"/>
              <a:gd name="connsiteY43" fmla="*/ 2244725 h 235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49650" h="2359025">
                <a:moveTo>
                  <a:pt x="0" y="2244725"/>
                </a:moveTo>
                <a:lnTo>
                  <a:pt x="285750" y="2212975"/>
                </a:lnTo>
                <a:lnTo>
                  <a:pt x="463550" y="2203450"/>
                </a:lnTo>
                <a:lnTo>
                  <a:pt x="628650" y="2216150"/>
                </a:lnTo>
                <a:lnTo>
                  <a:pt x="920750" y="2238375"/>
                </a:lnTo>
                <a:lnTo>
                  <a:pt x="1127125" y="2254250"/>
                </a:lnTo>
                <a:lnTo>
                  <a:pt x="1222375" y="2216150"/>
                </a:lnTo>
                <a:lnTo>
                  <a:pt x="1273175" y="2120900"/>
                </a:lnTo>
                <a:lnTo>
                  <a:pt x="1314450" y="1911350"/>
                </a:lnTo>
                <a:lnTo>
                  <a:pt x="1365250" y="1574800"/>
                </a:lnTo>
                <a:lnTo>
                  <a:pt x="1377950" y="1343025"/>
                </a:lnTo>
                <a:lnTo>
                  <a:pt x="1403350" y="1244600"/>
                </a:lnTo>
                <a:lnTo>
                  <a:pt x="1428750" y="1225550"/>
                </a:lnTo>
                <a:lnTo>
                  <a:pt x="1444625" y="1222375"/>
                </a:lnTo>
                <a:lnTo>
                  <a:pt x="1479550" y="1241425"/>
                </a:lnTo>
                <a:lnTo>
                  <a:pt x="1498600" y="1260475"/>
                </a:lnTo>
                <a:lnTo>
                  <a:pt x="1527175" y="1346200"/>
                </a:lnTo>
                <a:lnTo>
                  <a:pt x="1555750" y="1393825"/>
                </a:lnTo>
                <a:lnTo>
                  <a:pt x="1603375" y="1466850"/>
                </a:lnTo>
                <a:lnTo>
                  <a:pt x="1622425" y="1466850"/>
                </a:lnTo>
                <a:lnTo>
                  <a:pt x="1647825" y="1428750"/>
                </a:lnTo>
                <a:lnTo>
                  <a:pt x="1724025" y="492125"/>
                </a:lnTo>
                <a:lnTo>
                  <a:pt x="1752600" y="184150"/>
                </a:lnTo>
                <a:lnTo>
                  <a:pt x="1784350" y="53975"/>
                </a:lnTo>
                <a:lnTo>
                  <a:pt x="1806575" y="3175"/>
                </a:lnTo>
                <a:lnTo>
                  <a:pt x="1828800" y="0"/>
                </a:lnTo>
                <a:lnTo>
                  <a:pt x="1841500" y="22225"/>
                </a:lnTo>
                <a:lnTo>
                  <a:pt x="1870075" y="146050"/>
                </a:lnTo>
                <a:lnTo>
                  <a:pt x="1898650" y="400050"/>
                </a:lnTo>
                <a:lnTo>
                  <a:pt x="1949450" y="1136650"/>
                </a:lnTo>
                <a:lnTo>
                  <a:pt x="1987550" y="1616075"/>
                </a:lnTo>
                <a:lnTo>
                  <a:pt x="2016125" y="1819275"/>
                </a:lnTo>
                <a:lnTo>
                  <a:pt x="2041525" y="1905000"/>
                </a:lnTo>
                <a:lnTo>
                  <a:pt x="2098675" y="1952625"/>
                </a:lnTo>
                <a:lnTo>
                  <a:pt x="2143125" y="2022475"/>
                </a:lnTo>
                <a:lnTo>
                  <a:pt x="2282825" y="2139950"/>
                </a:lnTo>
                <a:lnTo>
                  <a:pt x="2476500" y="2206625"/>
                </a:lnTo>
                <a:lnTo>
                  <a:pt x="2714625" y="2238375"/>
                </a:lnTo>
                <a:lnTo>
                  <a:pt x="3016250" y="2254250"/>
                </a:lnTo>
                <a:lnTo>
                  <a:pt x="3400425" y="2266950"/>
                </a:lnTo>
                <a:lnTo>
                  <a:pt x="3549650" y="2270125"/>
                </a:lnTo>
                <a:lnTo>
                  <a:pt x="3549650" y="2359025"/>
                </a:lnTo>
                <a:lnTo>
                  <a:pt x="0" y="2359025"/>
                </a:lnTo>
                <a:lnTo>
                  <a:pt x="0" y="22447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14400" y="6017998"/>
            <a:ext cx="7010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330271" y="2235549"/>
            <a:ext cx="0" cy="4247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4400" y="5887684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sv-SE" dirty="0"/>
          </a:p>
        </p:txBody>
      </p:sp>
      <p:sp>
        <p:nvSpPr>
          <p:cNvPr id="19" name="TextBox 18"/>
          <p:cNvSpPr txBox="1"/>
          <p:nvPr/>
        </p:nvSpPr>
        <p:spPr>
          <a:xfrm>
            <a:off x="7176362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2243440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sv-SE" dirty="0"/>
          </a:p>
        </p:txBody>
      </p:sp>
      <p:sp>
        <p:nvSpPr>
          <p:cNvPr id="21" name="TextBox 20"/>
          <p:cNvSpPr txBox="1"/>
          <p:nvPr/>
        </p:nvSpPr>
        <p:spPr>
          <a:xfrm>
            <a:off x="3134820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sv-SE" dirty="0"/>
          </a:p>
        </p:txBody>
      </p:sp>
      <p:sp>
        <p:nvSpPr>
          <p:cNvPr id="22" name="TextBox 21"/>
          <p:cNvSpPr txBox="1"/>
          <p:nvPr/>
        </p:nvSpPr>
        <p:spPr>
          <a:xfrm>
            <a:off x="5231642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sv-SE" dirty="0"/>
          </a:p>
        </p:txBody>
      </p:sp>
      <p:sp>
        <p:nvSpPr>
          <p:cNvPr id="23" name="Freeform 22"/>
          <p:cNvSpPr/>
          <p:nvPr/>
        </p:nvSpPr>
        <p:spPr>
          <a:xfrm>
            <a:off x="1321882" y="1987476"/>
            <a:ext cx="6084041" cy="3877733"/>
          </a:xfrm>
          <a:custGeom>
            <a:avLst/>
            <a:gdLst>
              <a:gd name="connsiteX0" fmla="*/ 0 w 3556000"/>
              <a:gd name="connsiteY0" fmla="*/ 2241057 h 2266457"/>
              <a:gd name="connsiteX1" fmla="*/ 457200 w 3556000"/>
              <a:gd name="connsiteY1" fmla="*/ 2202957 h 2266457"/>
              <a:gd name="connsiteX2" fmla="*/ 908050 w 3556000"/>
              <a:gd name="connsiteY2" fmla="*/ 2234707 h 2266457"/>
              <a:gd name="connsiteX3" fmla="*/ 1225550 w 3556000"/>
              <a:gd name="connsiteY3" fmla="*/ 2202957 h 2266457"/>
              <a:gd name="connsiteX4" fmla="*/ 1333500 w 3556000"/>
              <a:gd name="connsiteY4" fmla="*/ 1802907 h 2266457"/>
              <a:gd name="connsiteX5" fmla="*/ 1397000 w 3556000"/>
              <a:gd name="connsiteY5" fmla="*/ 1269507 h 2266457"/>
              <a:gd name="connsiteX6" fmla="*/ 1492250 w 3556000"/>
              <a:gd name="connsiteY6" fmla="*/ 1250457 h 2266457"/>
              <a:gd name="connsiteX7" fmla="*/ 1536700 w 3556000"/>
              <a:gd name="connsiteY7" fmla="*/ 1358407 h 2266457"/>
              <a:gd name="connsiteX8" fmla="*/ 1651000 w 3556000"/>
              <a:gd name="connsiteY8" fmla="*/ 1383807 h 2266457"/>
              <a:gd name="connsiteX9" fmla="*/ 1752600 w 3556000"/>
              <a:gd name="connsiteY9" fmla="*/ 190007 h 2266457"/>
              <a:gd name="connsiteX10" fmla="*/ 1873250 w 3556000"/>
              <a:gd name="connsiteY10" fmla="*/ 151907 h 2266457"/>
              <a:gd name="connsiteX11" fmla="*/ 1993900 w 3556000"/>
              <a:gd name="connsiteY11" fmla="*/ 1650507 h 2266457"/>
              <a:gd name="connsiteX12" fmla="*/ 2114550 w 3556000"/>
              <a:gd name="connsiteY12" fmla="*/ 1968007 h 2266457"/>
              <a:gd name="connsiteX13" fmla="*/ 2463800 w 3556000"/>
              <a:gd name="connsiteY13" fmla="*/ 2196607 h 2266457"/>
              <a:gd name="connsiteX14" fmla="*/ 3556000 w 3556000"/>
              <a:gd name="connsiteY14" fmla="*/ 2266457 h 226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56000" h="2266457">
                <a:moveTo>
                  <a:pt x="0" y="2241057"/>
                </a:moveTo>
                <a:cubicBezTo>
                  <a:pt x="152929" y="2222536"/>
                  <a:pt x="305858" y="2204015"/>
                  <a:pt x="457200" y="2202957"/>
                </a:cubicBezTo>
                <a:cubicBezTo>
                  <a:pt x="608542" y="2201899"/>
                  <a:pt x="779992" y="2234707"/>
                  <a:pt x="908050" y="2234707"/>
                </a:cubicBezTo>
                <a:cubicBezTo>
                  <a:pt x="1036108" y="2234707"/>
                  <a:pt x="1154642" y="2274924"/>
                  <a:pt x="1225550" y="2202957"/>
                </a:cubicBezTo>
                <a:cubicBezTo>
                  <a:pt x="1296458" y="2130990"/>
                  <a:pt x="1304925" y="1958482"/>
                  <a:pt x="1333500" y="1802907"/>
                </a:cubicBezTo>
                <a:cubicBezTo>
                  <a:pt x="1362075" y="1647332"/>
                  <a:pt x="1370542" y="1361582"/>
                  <a:pt x="1397000" y="1269507"/>
                </a:cubicBezTo>
                <a:cubicBezTo>
                  <a:pt x="1423458" y="1177432"/>
                  <a:pt x="1468967" y="1235640"/>
                  <a:pt x="1492250" y="1250457"/>
                </a:cubicBezTo>
                <a:cubicBezTo>
                  <a:pt x="1515533" y="1265274"/>
                  <a:pt x="1510242" y="1336182"/>
                  <a:pt x="1536700" y="1358407"/>
                </a:cubicBezTo>
                <a:cubicBezTo>
                  <a:pt x="1563158" y="1380632"/>
                  <a:pt x="1615017" y="1578540"/>
                  <a:pt x="1651000" y="1383807"/>
                </a:cubicBezTo>
                <a:cubicBezTo>
                  <a:pt x="1686983" y="1189074"/>
                  <a:pt x="1715558" y="395324"/>
                  <a:pt x="1752600" y="190007"/>
                </a:cubicBezTo>
                <a:cubicBezTo>
                  <a:pt x="1789642" y="-15310"/>
                  <a:pt x="1833033" y="-91510"/>
                  <a:pt x="1873250" y="151907"/>
                </a:cubicBezTo>
                <a:cubicBezTo>
                  <a:pt x="1913467" y="395324"/>
                  <a:pt x="1953683" y="1347824"/>
                  <a:pt x="1993900" y="1650507"/>
                </a:cubicBezTo>
                <a:cubicBezTo>
                  <a:pt x="2034117" y="1953190"/>
                  <a:pt x="2036233" y="1876990"/>
                  <a:pt x="2114550" y="1968007"/>
                </a:cubicBezTo>
                <a:cubicBezTo>
                  <a:pt x="2192867" y="2059024"/>
                  <a:pt x="2223559" y="2146865"/>
                  <a:pt x="2463800" y="2196607"/>
                </a:cubicBezTo>
                <a:cubicBezTo>
                  <a:pt x="2704041" y="2246349"/>
                  <a:pt x="3130020" y="2256403"/>
                  <a:pt x="3556000" y="226645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297442" y="2286000"/>
            <a:ext cx="0" cy="37314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410200" y="2243440"/>
            <a:ext cx="0" cy="377400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735381" y="2960253"/>
                <a:ext cx="928909" cy="497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sv-SE" sz="14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381" y="2960253"/>
                <a:ext cx="928909" cy="497059"/>
              </a:xfrm>
              <a:prstGeom prst="rect">
                <a:avLst/>
              </a:prstGeom>
              <a:blipFill rotWithShape="0">
                <a:blip r:embed="rId3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899447" y="1524000"/>
                <a:ext cx="928909" cy="497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sv-SE" sz="14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47" y="1524000"/>
                <a:ext cx="928909" cy="49705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5847995" y="2094623"/>
                <a:ext cx="928909" cy="4970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sv-SE" sz="1400" dirty="0"/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995" y="2094623"/>
                <a:ext cx="928909" cy="497059"/>
              </a:xfrm>
              <a:prstGeom prst="rect">
                <a:avLst/>
              </a:prstGeom>
              <a:blipFill rotWithShape="0">
                <a:blip r:embed="rId5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656538" y="2027026"/>
            <a:ext cx="5830923" cy="4001553"/>
            <a:chOff x="7383226" y="2616200"/>
            <a:chExt cx="3423927" cy="2349718"/>
          </a:xfrm>
        </p:grpSpPr>
        <p:cxnSp>
          <p:nvCxnSpPr>
            <p:cNvPr id="29" name="Straight Arrow Connector 28"/>
            <p:cNvCxnSpPr/>
            <p:nvPr/>
          </p:nvCxnSpPr>
          <p:spPr>
            <a:xfrm flipH="1">
              <a:off x="8531468" y="4375150"/>
              <a:ext cx="9282" cy="57190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8661400" y="3829050"/>
              <a:ext cx="16118" cy="112435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9425994" y="4705350"/>
              <a:ext cx="3756" cy="24805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9187809" y="4381500"/>
              <a:ext cx="9282" cy="57190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9000463" y="2616200"/>
              <a:ext cx="22887" cy="233720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8861396" y="3797300"/>
              <a:ext cx="22254" cy="115610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9307846" y="4584700"/>
              <a:ext cx="1254" cy="36870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9880600" y="4826000"/>
              <a:ext cx="280" cy="13991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10514615" y="4864100"/>
              <a:ext cx="985" cy="8930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8462040" y="4375150"/>
              <a:ext cx="143798" cy="59076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601621" y="3829050"/>
              <a:ext cx="138119" cy="113686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782090" y="3797300"/>
              <a:ext cx="138119" cy="116861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929769" y="2616200"/>
              <a:ext cx="138119" cy="234971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116102" y="4375150"/>
              <a:ext cx="138119" cy="59076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235137" y="4584700"/>
              <a:ext cx="138119" cy="37505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367295" y="4705350"/>
              <a:ext cx="138119" cy="26056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83226" y="4806950"/>
              <a:ext cx="655713" cy="15280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81561" y="4813116"/>
              <a:ext cx="596524" cy="15280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208220" y="4864100"/>
              <a:ext cx="598933" cy="101818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9" name="Straight Arrow Connector 48"/>
            <p:cNvCxnSpPr>
              <a:stCxn id="45" idx="0"/>
              <a:endCxn id="45" idx="2"/>
            </p:cNvCxnSpPr>
            <p:nvPr/>
          </p:nvCxnSpPr>
          <p:spPr>
            <a:xfrm>
              <a:off x="7711083" y="4806950"/>
              <a:ext cx="0" cy="152802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A1B6-3732-46B3-9F9D-4B67ED46BEF4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6400800" y="608426"/>
                <a:ext cx="2496581" cy="11482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Cambria Math" panose="02040503050406030204" pitchFamily="18" charset="0"/>
                  </a:rPr>
                  <a:t>Monte Carlo Integration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608426"/>
                <a:ext cx="2496581" cy="1148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355324" y="2819400"/>
                <a:ext cx="2373855" cy="17126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0&lt;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&lt;1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1&lt;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&lt;2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2&lt;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&lt;3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324" y="2819400"/>
                <a:ext cx="2373855" cy="17126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31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Sampling</a:t>
            </a:r>
            <a:endParaRPr lang="sv-FI" dirty="0"/>
          </a:p>
        </p:txBody>
      </p:sp>
      <p:sp>
        <p:nvSpPr>
          <p:cNvPr id="15" name="Freeform 14"/>
          <p:cNvSpPr/>
          <p:nvPr/>
        </p:nvSpPr>
        <p:spPr>
          <a:xfrm>
            <a:off x="1327314" y="1981200"/>
            <a:ext cx="6073177" cy="4036110"/>
          </a:xfrm>
          <a:custGeom>
            <a:avLst/>
            <a:gdLst>
              <a:gd name="connsiteX0" fmla="*/ 0 w 3549650"/>
              <a:gd name="connsiteY0" fmla="*/ 2244725 h 2359025"/>
              <a:gd name="connsiteX1" fmla="*/ 285750 w 3549650"/>
              <a:gd name="connsiteY1" fmla="*/ 2212975 h 2359025"/>
              <a:gd name="connsiteX2" fmla="*/ 463550 w 3549650"/>
              <a:gd name="connsiteY2" fmla="*/ 2203450 h 2359025"/>
              <a:gd name="connsiteX3" fmla="*/ 628650 w 3549650"/>
              <a:gd name="connsiteY3" fmla="*/ 2216150 h 2359025"/>
              <a:gd name="connsiteX4" fmla="*/ 920750 w 3549650"/>
              <a:gd name="connsiteY4" fmla="*/ 2238375 h 2359025"/>
              <a:gd name="connsiteX5" fmla="*/ 1127125 w 3549650"/>
              <a:gd name="connsiteY5" fmla="*/ 2254250 h 2359025"/>
              <a:gd name="connsiteX6" fmla="*/ 1222375 w 3549650"/>
              <a:gd name="connsiteY6" fmla="*/ 2216150 h 2359025"/>
              <a:gd name="connsiteX7" fmla="*/ 1273175 w 3549650"/>
              <a:gd name="connsiteY7" fmla="*/ 2120900 h 2359025"/>
              <a:gd name="connsiteX8" fmla="*/ 1314450 w 3549650"/>
              <a:gd name="connsiteY8" fmla="*/ 1911350 h 2359025"/>
              <a:gd name="connsiteX9" fmla="*/ 1365250 w 3549650"/>
              <a:gd name="connsiteY9" fmla="*/ 1574800 h 2359025"/>
              <a:gd name="connsiteX10" fmla="*/ 1377950 w 3549650"/>
              <a:gd name="connsiteY10" fmla="*/ 1343025 h 2359025"/>
              <a:gd name="connsiteX11" fmla="*/ 1403350 w 3549650"/>
              <a:gd name="connsiteY11" fmla="*/ 1244600 h 2359025"/>
              <a:gd name="connsiteX12" fmla="*/ 1428750 w 3549650"/>
              <a:gd name="connsiteY12" fmla="*/ 1225550 h 2359025"/>
              <a:gd name="connsiteX13" fmla="*/ 1444625 w 3549650"/>
              <a:gd name="connsiteY13" fmla="*/ 1222375 h 2359025"/>
              <a:gd name="connsiteX14" fmla="*/ 1479550 w 3549650"/>
              <a:gd name="connsiteY14" fmla="*/ 1241425 h 2359025"/>
              <a:gd name="connsiteX15" fmla="*/ 1498600 w 3549650"/>
              <a:gd name="connsiteY15" fmla="*/ 1260475 h 2359025"/>
              <a:gd name="connsiteX16" fmla="*/ 1527175 w 3549650"/>
              <a:gd name="connsiteY16" fmla="*/ 1346200 h 2359025"/>
              <a:gd name="connsiteX17" fmla="*/ 1555750 w 3549650"/>
              <a:gd name="connsiteY17" fmla="*/ 1393825 h 2359025"/>
              <a:gd name="connsiteX18" fmla="*/ 1603375 w 3549650"/>
              <a:gd name="connsiteY18" fmla="*/ 1466850 h 2359025"/>
              <a:gd name="connsiteX19" fmla="*/ 1622425 w 3549650"/>
              <a:gd name="connsiteY19" fmla="*/ 1466850 h 2359025"/>
              <a:gd name="connsiteX20" fmla="*/ 1647825 w 3549650"/>
              <a:gd name="connsiteY20" fmla="*/ 1428750 h 2359025"/>
              <a:gd name="connsiteX21" fmla="*/ 1724025 w 3549650"/>
              <a:gd name="connsiteY21" fmla="*/ 492125 h 2359025"/>
              <a:gd name="connsiteX22" fmla="*/ 1752600 w 3549650"/>
              <a:gd name="connsiteY22" fmla="*/ 184150 h 2359025"/>
              <a:gd name="connsiteX23" fmla="*/ 1784350 w 3549650"/>
              <a:gd name="connsiteY23" fmla="*/ 53975 h 2359025"/>
              <a:gd name="connsiteX24" fmla="*/ 1806575 w 3549650"/>
              <a:gd name="connsiteY24" fmla="*/ 3175 h 2359025"/>
              <a:gd name="connsiteX25" fmla="*/ 1828800 w 3549650"/>
              <a:gd name="connsiteY25" fmla="*/ 0 h 2359025"/>
              <a:gd name="connsiteX26" fmla="*/ 1841500 w 3549650"/>
              <a:gd name="connsiteY26" fmla="*/ 22225 h 2359025"/>
              <a:gd name="connsiteX27" fmla="*/ 1870075 w 3549650"/>
              <a:gd name="connsiteY27" fmla="*/ 146050 h 2359025"/>
              <a:gd name="connsiteX28" fmla="*/ 1898650 w 3549650"/>
              <a:gd name="connsiteY28" fmla="*/ 400050 h 2359025"/>
              <a:gd name="connsiteX29" fmla="*/ 1949450 w 3549650"/>
              <a:gd name="connsiteY29" fmla="*/ 1136650 h 2359025"/>
              <a:gd name="connsiteX30" fmla="*/ 1987550 w 3549650"/>
              <a:gd name="connsiteY30" fmla="*/ 1616075 h 2359025"/>
              <a:gd name="connsiteX31" fmla="*/ 2016125 w 3549650"/>
              <a:gd name="connsiteY31" fmla="*/ 1819275 h 2359025"/>
              <a:gd name="connsiteX32" fmla="*/ 2041525 w 3549650"/>
              <a:gd name="connsiteY32" fmla="*/ 1905000 h 2359025"/>
              <a:gd name="connsiteX33" fmla="*/ 2098675 w 3549650"/>
              <a:gd name="connsiteY33" fmla="*/ 1952625 h 2359025"/>
              <a:gd name="connsiteX34" fmla="*/ 2143125 w 3549650"/>
              <a:gd name="connsiteY34" fmla="*/ 2022475 h 2359025"/>
              <a:gd name="connsiteX35" fmla="*/ 2282825 w 3549650"/>
              <a:gd name="connsiteY35" fmla="*/ 2139950 h 2359025"/>
              <a:gd name="connsiteX36" fmla="*/ 2476500 w 3549650"/>
              <a:gd name="connsiteY36" fmla="*/ 2206625 h 2359025"/>
              <a:gd name="connsiteX37" fmla="*/ 2714625 w 3549650"/>
              <a:gd name="connsiteY37" fmla="*/ 2238375 h 2359025"/>
              <a:gd name="connsiteX38" fmla="*/ 3016250 w 3549650"/>
              <a:gd name="connsiteY38" fmla="*/ 2254250 h 2359025"/>
              <a:gd name="connsiteX39" fmla="*/ 3400425 w 3549650"/>
              <a:gd name="connsiteY39" fmla="*/ 2266950 h 2359025"/>
              <a:gd name="connsiteX40" fmla="*/ 3549650 w 3549650"/>
              <a:gd name="connsiteY40" fmla="*/ 2270125 h 2359025"/>
              <a:gd name="connsiteX41" fmla="*/ 3549650 w 3549650"/>
              <a:gd name="connsiteY41" fmla="*/ 2359025 h 2359025"/>
              <a:gd name="connsiteX42" fmla="*/ 0 w 3549650"/>
              <a:gd name="connsiteY42" fmla="*/ 2359025 h 2359025"/>
              <a:gd name="connsiteX43" fmla="*/ 0 w 3549650"/>
              <a:gd name="connsiteY43" fmla="*/ 2244725 h 235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49650" h="2359025">
                <a:moveTo>
                  <a:pt x="0" y="2244725"/>
                </a:moveTo>
                <a:lnTo>
                  <a:pt x="285750" y="2212975"/>
                </a:lnTo>
                <a:lnTo>
                  <a:pt x="463550" y="2203450"/>
                </a:lnTo>
                <a:lnTo>
                  <a:pt x="628650" y="2216150"/>
                </a:lnTo>
                <a:lnTo>
                  <a:pt x="920750" y="2238375"/>
                </a:lnTo>
                <a:lnTo>
                  <a:pt x="1127125" y="2254250"/>
                </a:lnTo>
                <a:lnTo>
                  <a:pt x="1222375" y="2216150"/>
                </a:lnTo>
                <a:lnTo>
                  <a:pt x="1273175" y="2120900"/>
                </a:lnTo>
                <a:lnTo>
                  <a:pt x="1314450" y="1911350"/>
                </a:lnTo>
                <a:lnTo>
                  <a:pt x="1365250" y="1574800"/>
                </a:lnTo>
                <a:lnTo>
                  <a:pt x="1377950" y="1343025"/>
                </a:lnTo>
                <a:lnTo>
                  <a:pt x="1403350" y="1244600"/>
                </a:lnTo>
                <a:lnTo>
                  <a:pt x="1428750" y="1225550"/>
                </a:lnTo>
                <a:lnTo>
                  <a:pt x="1444625" y="1222375"/>
                </a:lnTo>
                <a:lnTo>
                  <a:pt x="1479550" y="1241425"/>
                </a:lnTo>
                <a:lnTo>
                  <a:pt x="1498600" y="1260475"/>
                </a:lnTo>
                <a:lnTo>
                  <a:pt x="1527175" y="1346200"/>
                </a:lnTo>
                <a:lnTo>
                  <a:pt x="1555750" y="1393825"/>
                </a:lnTo>
                <a:lnTo>
                  <a:pt x="1603375" y="1466850"/>
                </a:lnTo>
                <a:lnTo>
                  <a:pt x="1622425" y="1466850"/>
                </a:lnTo>
                <a:lnTo>
                  <a:pt x="1647825" y="1428750"/>
                </a:lnTo>
                <a:lnTo>
                  <a:pt x="1724025" y="492125"/>
                </a:lnTo>
                <a:lnTo>
                  <a:pt x="1752600" y="184150"/>
                </a:lnTo>
                <a:lnTo>
                  <a:pt x="1784350" y="53975"/>
                </a:lnTo>
                <a:lnTo>
                  <a:pt x="1806575" y="3175"/>
                </a:lnTo>
                <a:lnTo>
                  <a:pt x="1828800" y="0"/>
                </a:lnTo>
                <a:lnTo>
                  <a:pt x="1841500" y="22225"/>
                </a:lnTo>
                <a:lnTo>
                  <a:pt x="1870075" y="146050"/>
                </a:lnTo>
                <a:lnTo>
                  <a:pt x="1898650" y="400050"/>
                </a:lnTo>
                <a:lnTo>
                  <a:pt x="1949450" y="1136650"/>
                </a:lnTo>
                <a:lnTo>
                  <a:pt x="1987550" y="1616075"/>
                </a:lnTo>
                <a:lnTo>
                  <a:pt x="2016125" y="1819275"/>
                </a:lnTo>
                <a:lnTo>
                  <a:pt x="2041525" y="1905000"/>
                </a:lnTo>
                <a:lnTo>
                  <a:pt x="2098675" y="1952625"/>
                </a:lnTo>
                <a:lnTo>
                  <a:pt x="2143125" y="2022475"/>
                </a:lnTo>
                <a:lnTo>
                  <a:pt x="2282825" y="2139950"/>
                </a:lnTo>
                <a:lnTo>
                  <a:pt x="2476500" y="2206625"/>
                </a:lnTo>
                <a:lnTo>
                  <a:pt x="2714625" y="2238375"/>
                </a:lnTo>
                <a:lnTo>
                  <a:pt x="3016250" y="2254250"/>
                </a:lnTo>
                <a:lnTo>
                  <a:pt x="3400425" y="2266950"/>
                </a:lnTo>
                <a:lnTo>
                  <a:pt x="3549650" y="2270125"/>
                </a:lnTo>
                <a:lnTo>
                  <a:pt x="3549650" y="2359025"/>
                </a:lnTo>
                <a:lnTo>
                  <a:pt x="0" y="2359025"/>
                </a:lnTo>
                <a:lnTo>
                  <a:pt x="0" y="22447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14400" y="6017998"/>
            <a:ext cx="7010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330271" y="2235549"/>
            <a:ext cx="0" cy="4247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4400" y="5887684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sv-SE" dirty="0"/>
          </a:p>
        </p:txBody>
      </p:sp>
      <p:sp>
        <p:nvSpPr>
          <p:cNvPr id="19" name="TextBox 18"/>
          <p:cNvSpPr txBox="1"/>
          <p:nvPr/>
        </p:nvSpPr>
        <p:spPr>
          <a:xfrm>
            <a:off x="7176362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2243440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sv-SE" dirty="0"/>
          </a:p>
        </p:txBody>
      </p:sp>
      <p:sp>
        <p:nvSpPr>
          <p:cNvPr id="21" name="TextBox 20"/>
          <p:cNvSpPr txBox="1"/>
          <p:nvPr/>
        </p:nvSpPr>
        <p:spPr>
          <a:xfrm>
            <a:off x="3134820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sv-SE" dirty="0"/>
          </a:p>
        </p:txBody>
      </p:sp>
      <p:sp>
        <p:nvSpPr>
          <p:cNvPr id="22" name="TextBox 21"/>
          <p:cNvSpPr txBox="1"/>
          <p:nvPr/>
        </p:nvSpPr>
        <p:spPr>
          <a:xfrm>
            <a:off x="5231642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sv-SE" dirty="0"/>
          </a:p>
        </p:txBody>
      </p:sp>
      <p:sp>
        <p:nvSpPr>
          <p:cNvPr id="23" name="Freeform 22"/>
          <p:cNvSpPr/>
          <p:nvPr/>
        </p:nvSpPr>
        <p:spPr>
          <a:xfrm>
            <a:off x="1321882" y="1987476"/>
            <a:ext cx="6084041" cy="3877733"/>
          </a:xfrm>
          <a:custGeom>
            <a:avLst/>
            <a:gdLst>
              <a:gd name="connsiteX0" fmla="*/ 0 w 3556000"/>
              <a:gd name="connsiteY0" fmla="*/ 2241057 h 2266457"/>
              <a:gd name="connsiteX1" fmla="*/ 457200 w 3556000"/>
              <a:gd name="connsiteY1" fmla="*/ 2202957 h 2266457"/>
              <a:gd name="connsiteX2" fmla="*/ 908050 w 3556000"/>
              <a:gd name="connsiteY2" fmla="*/ 2234707 h 2266457"/>
              <a:gd name="connsiteX3" fmla="*/ 1225550 w 3556000"/>
              <a:gd name="connsiteY3" fmla="*/ 2202957 h 2266457"/>
              <a:gd name="connsiteX4" fmla="*/ 1333500 w 3556000"/>
              <a:gd name="connsiteY4" fmla="*/ 1802907 h 2266457"/>
              <a:gd name="connsiteX5" fmla="*/ 1397000 w 3556000"/>
              <a:gd name="connsiteY5" fmla="*/ 1269507 h 2266457"/>
              <a:gd name="connsiteX6" fmla="*/ 1492250 w 3556000"/>
              <a:gd name="connsiteY6" fmla="*/ 1250457 h 2266457"/>
              <a:gd name="connsiteX7" fmla="*/ 1536700 w 3556000"/>
              <a:gd name="connsiteY7" fmla="*/ 1358407 h 2266457"/>
              <a:gd name="connsiteX8" fmla="*/ 1651000 w 3556000"/>
              <a:gd name="connsiteY8" fmla="*/ 1383807 h 2266457"/>
              <a:gd name="connsiteX9" fmla="*/ 1752600 w 3556000"/>
              <a:gd name="connsiteY9" fmla="*/ 190007 h 2266457"/>
              <a:gd name="connsiteX10" fmla="*/ 1873250 w 3556000"/>
              <a:gd name="connsiteY10" fmla="*/ 151907 h 2266457"/>
              <a:gd name="connsiteX11" fmla="*/ 1993900 w 3556000"/>
              <a:gd name="connsiteY11" fmla="*/ 1650507 h 2266457"/>
              <a:gd name="connsiteX12" fmla="*/ 2114550 w 3556000"/>
              <a:gd name="connsiteY12" fmla="*/ 1968007 h 2266457"/>
              <a:gd name="connsiteX13" fmla="*/ 2463800 w 3556000"/>
              <a:gd name="connsiteY13" fmla="*/ 2196607 h 2266457"/>
              <a:gd name="connsiteX14" fmla="*/ 3556000 w 3556000"/>
              <a:gd name="connsiteY14" fmla="*/ 2266457 h 226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56000" h="2266457">
                <a:moveTo>
                  <a:pt x="0" y="2241057"/>
                </a:moveTo>
                <a:cubicBezTo>
                  <a:pt x="152929" y="2222536"/>
                  <a:pt x="305858" y="2204015"/>
                  <a:pt x="457200" y="2202957"/>
                </a:cubicBezTo>
                <a:cubicBezTo>
                  <a:pt x="608542" y="2201899"/>
                  <a:pt x="779992" y="2234707"/>
                  <a:pt x="908050" y="2234707"/>
                </a:cubicBezTo>
                <a:cubicBezTo>
                  <a:pt x="1036108" y="2234707"/>
                  <a:pt x="1154642" y="2274924"/>
                  <a:pt x="1225550" y="2202957"/>
                </a:cubicBezTo>
                <a:cubicBezTo>
                  <a:pt x="1296458" y="2130990"/>
                  <a:pt x="1304925" y="1958482"/>
                  <a:pt x="1333500" y="1802907"/>
                </a:cubicBezTo>
                <a:cubicBezTo>
                  <a:pt x="1362075" y="1647332"/>
                  <a:pt x="1370542" y="1361582"/>
                  <a:pt x="1397000" y="1269507"/>
                </a:cubicBezTo>
                <a:cubicBezTo>
                  <a:pt x="1423458" y="1177432"/>
                  <a:pt x="1468967" y="1235640"/>
                  <a:pt x="1492250" y="1250457"/>
                </a:cubicBezTo>
                <a:cubicBezTo>
                  <a:pt x="1515533" y="1265274"/>
                  <a:pt x="1510242" y="1336182"/>
                  <a:pt x="1536700" y="1358407"/>
                </a:cubicBezTo>
                <a:cubicBezTo>
                  <a:pt x="1563158" y="1380632"/>
                  <a:pt x="1615017" y="1578540"/>
                  <a:pt x="1651000" y="1383807"/>
                </a:cubicBezTo>
                <a:cubicBezTo>
                  <a:pt x="1686983" y="1189074"/>
                  <a:pt x="1715558" y="395324"/>
                  <a:pt x="1752600" y="190007"/>
                </a:cubicBezTo>
                <a:cubicBezTo>
                  <a:pt x="1789642" y="-15310"/>
                  <a:pt x="1833033" y="-91510"/>
                  <a:pt x="1873250" y="151907"/>
                </a:cubicBezTo>
                <a:cubicBezTo>
                  <a:pt x="1913467" y="395324"/>
                  <a:pt x="1953683" y="1347824"/>
                  <a:pt x="1993900" y="1650507"/>
                </a:cubicBezTo>
                <a:cubicBezTo>
                  <a:pt x="2034117" y="1953190"/>
                  <a:pt x="2036233" y="1876990"/>
                  <a:pt x="2114550" y="1968007"/>
                </a:cubicBezTo>
                <a:cubicBezTo>
                  <a:pt x="2192867" y="2059024"/>
                  <a:pt x="2223559" y="2146865"/>
                  <a:pt x="2463800" y="2196607"/>
                </a:cubicBezTo>
                <a:cubicBezTo>
                  <a:pt x="2704041" y="2246349"/>
                  <a:pt x="3130020" y="2256403"/>
                  <a:pt x="3556000" y="226645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355324" y="2819400"/>
                <a:ext cx="2013821" cy="7170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Example: 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−1.5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sv-FI" dirty="0" smtClean="0"/>
                  <a:t> </a:t>
                </a:r>
                <a:endParaRPr lang="sv-FI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324" y="2819400"/>
                <a:ext cx="2013821" cy="717056"/>
              </a:xfrm>
              <a:prstGeom prst="rect">
                <a:avLst/>
              </a:prstGeom>
              <a:blipFill rotWithShape="0">
                <a:blip r:embed="rId3"/>
                <a:stretch>
                  <a:fillRect l="-7273" t="-11111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/>
          <p:cNvSpPr/>
          <p:nvPr/>
        </p:nvSpPr>
        <p:spPr>
          <a:xfrm>
            <a:off x="1330960" y="2362581"/>
            <a:ext cx="6035040" cy="3622035"/>
          </a:xfrm>
          <a:custGeom>
            <a:avLst/>
            <a:gdLst>
              <a:gd name="connsiteX0" fmla="*/ 0 w 6035040"/>
              <a:gd name="connsiteY0" fmla="*/ 2987394 h 3017996"/>
              <a:gd name="connsiteX1" fmla="*/ 1615440 w 6035040"/>
              <a:gd name="connsiteY1" fmla="*/ 2865474 h 3017996"/>
              <a:gd name="connsiteX2" fmla="*/ 2499360 w 6035040"/>
              <a:gd name="connsiteY2" fmla="*/ 1798674 h 3017996"/>
              <a:gd name="connsiteX3" fmla="*/ 2987040 w 6035040"/>
              <a:gd name="connsiteY3" fmla="*/ 354 h 3017996"/>
              <a:gd name="connsiteX4" fmla="*/ 3413760 w 6035040"/>
              <a:gd name="connsiteY4" fmla="*/ 1951074 h 3017996"/>
              <a:gd name="connsiteX5" fmla="*/ 4206240 w 6035040"/>
              <a:gd name="connsiteY5" fmla="*/ 2865474 h 3017996"/>
              <a:gd name="connsiteX6" fmla="*/ 6035040 w 6035040"/>
              <a:gd name="connsiteY6" fmla="*/ 2987394 h 3017996"/>
              <a:gd name="connsiteX0" fmla="*/ 0 w 6035040"/>
              <a:gd name="connsiteY0" fmla="*/ 2987390 h 3005579"/>
              <a:gd name="connsiteX1" fmla="*/ 1645920 w 6035040"/>
              <a:gd name="connsiteY1" fmla="*/ 2739550 h 3005579"/>
              <a:gd name="connsiteX2" fmla="*/ 2499360 w 6035040"/>
              <a:gd name="connsiteY2" fmla="*/ 1798670 h 3005579"/>
              <a:gd name="connsiteX3" fmla="*/ 2987040 w 6035040"/>
              <a:gd name="connsiteY3" fmla="*/ 350 h 3005579"/>
              <a:gd name="connsiteX4" fmla="*/ 3413760 w 6035040"/>
              <a:gd name="connsiteY4" fmla="*/ 1951070 h 3005579"/>
              <a:gd name="connsiteX5" fmla="*/ 4206240 w 6035040"/>
              <a:gd name="connsiteY5" fmla="*/ 2865470 h 3005579"/>
              <a:gd name="connsiteX6" fmla="*/ 6035040 w 6035040"/>
              <a:gd name="connsiteY6" fmla="*/ 2987390 h 3005579"/>
              <a:gd name="connsiteX0" fmla="*/ 0 w 6035040"/>
              <a:gd name="connsiteY0" fmla="*/ 2987390 h 3012106"/>
              <a:gd name="connsiteX1" fmla="*/ 1645920 w 6035040"/>
              <a:gd name="connsiteY1" fmla="*/ 2739550 h 3012106"/>
              <a:gd name="connsiteX2" fmla="*/ 2499360 w 6035040"/>
              <a:gd name="connsiteY2" fmla="*/ 1798670 h 3012106"/>
              <a:gd name="connsiteX3" fmla="*/ 2987040 w 6035040"/>
              <a:gd name="connsiteY3" fmla="*/ 350 h 3012106"/>
              <a:gd name="connsiteX4" fmla="*/ 3413760 w 6035040"/>
              <a:gd name="connsiteY4" fmla="*/ 1951070 h 3012106"/>
              <a:gd name="connsiteX5" fmla="*/ 4206240 w 6035040"/>
              <a:gd name="connsiteY5" fmla="*/ 2865470 h 3012106"/>
              <a:gd name="connsiteX6" fmla="*/ 6035040 w 6035040"/>
              <a:gd name="connsiteY6" fmla="*/ 2987390 h 3012106"/>
              <a:gd name="connsiteX0" fmla="*/ 0 w 6035040"/>
              <a:gd name="connsiteY0" fmla="*/ 2987390 h 3005579"/>
              <a:gd name="connsiteX1" fmla="*/ 1645920 w 6035040"/>
              <a:gd name="connsiteY1" fmla="*/ 2739550 h 3005579"/>
              <a:gd name="connsiteX2" fmla="*/ 2499360 w 6035040"/>
              <a:gd name="connsiteY2" fmla="*/ 1798670 h 3005579"/>
              <a:gd name="connsiteX3" fmla="*/ 2987040 w 6035040"/>
              <a:gd name="connsiteY3" fmla="*/ 350 h 3005579"/>
              <a:gd name="connsiteX4" fmla="*/ 3413760 w 6035040"/>
              <a:gd name="connsiteY4" fmla="*/ 1951070 h 3005579"/>
              <a:gd name="connsiteX5" fmla="*/ 4206240 w 6035040"/>
              <a:gd name="connsiteY5" fmla="*/ 2865470 h 3005579"/>
              <a:gd name="connsiteX6" fmla="*/ 6035040 w 6035040"/>
              <a:gd name="connsiteY6" fmla="*/ 2987390 h 3005579"/>
              <a:gd name="connsiteX0" fmla="*/ 0 w 6035040"/>
              <a:gd name="connsiteY0" fmla="*/ 2987080 h 3014718"/>
              <a:gd name="connsiteX1" fmla="*/ 1645920 w 6035040"/>
              <a:gd name="connsiteY1" fmla="*/ 2739240 h 3014718"/>
              <a:gd name="connsiteX2" fmla="*/ 2499360 w 6035040"/>
              <a:gd name="connsiteY2" fmla="*/ 1798360 h 3014718"/>
              <a:gd name="connsiteX3" fmla="*/ 2987040 w 6035040"/>
              <a:gd name="connsiteY3" fmla="*/ 40 h 3014718"/>
              <a:gd name="connsiteX4" fmla="*/ 3413760 w 6035040"/>
              <a:gd name="connsiteY4" fmla="*/ 1749287 h 3014718"/>
              <a:gd name="connsiteX5" fmla="*/ 4206240 w 6035040"/>
              <a:gd name="connsiteY5" fmla="*/ 2865160 h 3014718"/>
              <a:gd name="connsiteX6" fmla="*/ 6035040 w 6035040"/>
              <a:gd name="connsiteY6" fmla="*/ 2987080 h 3014718"/>
              <a:gd name="connsiteX0" fmla="*/ 0 w 6035040"/>
              <a:gd name="connsiteY0" fmla="*/ 2987079 h 2992708"/>
              <a:gd name="connsiteX1" fmla="*/ 1645920 w 6035040"/>
              <a:gd name="connsiteY1" fmla="*/ 2739239 h 2992708"/>
              <a:gd name="connsiteX2" fmla="*/ 2499360 w 6035040"/>
              <a:gd name="connsiteY2" fmla="*/ 1798359 h 2992708"/>
              <a:gd name="connsiteX3" fmla="*/ 2987040 w 6035040"/>
              <a:gd name="connsiteY3" fmla="*/ 39 h 2992708"/>
              <a:gd name="connsiteX4" fmla="*/ 3413760 w 6035040"/>
              <a:gd name="connsiteY4" fmla="*/ 1749286 h 2992708"/>
              <a:gd name="connsiteX5" fmla="*/ 4206240 w 6035040"/>
              <a:gd name="connsiteY5" fmla="*/ 2688870 h 2992708"/>
              <a:gd name="connsiteX6" fmla="*/ 6035040 w 6035040"/>
              <a:gd name="connsiteY6" fmla="*/ 2987079 h 2992708"/>
              <a:gd name="connsiteX0" fmla="*/ 0 w 6035040"/>
              <a:gd name="connsiteY0" fmla="*/ 2987079 h 2992707"/>
              <a:gd name="connsiteX1" fmla="*/ 1645920 w 6035040"/>
              <a:gd name="connsiteY1" fmla="*/ 2739239 h 2992707"/>
              <a:gd name="connsiteX2" fmla="*/ 2499360 w 6035040"/>
              <a:gd name="connsiteY2" fmla="*/ 1798359 h 2992707"/>
              <a:gd name="connsiteX3" fmla="*/ 2987040 w 6035040"/>
              <a:gd name="connsiteY3" fmla="*/ 39 h 2992707"/>
              <a:gd name="connsiteX4" fmla="*/ 3413760 w 6035040"/>
              <a:gd name="connsiteY4" fmla="*/ 1749286 h 2992707"/>
              <a:gd name="connsiteX5" fmla="*/ 4206240 w 6035040"/>
              <a:gd name="connsiteY5" fmla="*/ 2688870 h 2992707"/>
              <a:gd name="connsiteX6" fmla="*/ 6035040 w 6035040"/>
              <a:gd name="connsiteY6" fmla="*/ 2987079 h 299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35040" h="2992707">
                <a:moveTo>
                  <a:pt x="0" y="2987079"/>
                </a:moveTo>
                <a:cubicBezTo>
                  <a:pt x="599440" y="3025179"/>
                  <a:pt x="1259840" y="2861807"/>
                  <a:pt x="1645920" y="2739239"/>
                </a:cubicBezTo>
                <a:cubicBezTo>
                  <a:pt x="2032000" y="2616671"/>
                  <a:pt x="2275840" y="2254892"/>
                  <a:pt x="2499360" y="1798359"/>
                </a:cubicBezTo>
                <a:cubicBezTo>
                  <a:pt x="2722880" y="1341826"/>
                  <a:pt x="2712720" y="8218"/>
                  <a:pt x="2987040" y="39"/>
                </a:cubicBezTo>
                <a:cubicBezTo>
                  <a:pt x="3261360" y="-8140"/>
                  <a:pt x="3210560" y="1301148"/>
                  <a:pt x="3413760" y="1749286"/>
                </a:cubicBezTo>
                <a:cubicBezTo>
                  <a:pt x="3616960" y="2197424"/>
                  <a:pt x="3769360" y="2482571"/>
                  <a:pt x="4206240" y="2688870"/>
                </a:cubicBezTo>
                <a:cubicBezTo>
                  <a:pt x="4643120" y="2895169"/>
                  <a:pt x="5339080" y="3012479"/>
                  <a:pt x="6035040" y="2987079"/>
                </a:cubicBezTo>
              </a:path>
            </a:pathLst>
          </a:custGeom>
          <a:noFill/>
          <a:ln w="508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11DB-96EA-44AD-858C-0F1321DEB08E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Sampling</a:t>
            </a:r>
            <a:endParaRPr lang="sv-FI" dirty="0"/>
          </a:p>
        </p:txBody>
      </p:sp>
      <p:sp>
        <p:nvSpPr>
          <p:cNvPr id="15" name="Freeform 14"/>
          <p:cNvSpPr/>
          <p:nvPr/>
        </p:nvSpPr>
        <p:spPr>
          <a:xfrm>
            <a:off x="1327314" y="1981200"/>
            <a:ext cx="6073177" cy="4036110"/>
          </a:xfrm>
          <a:custGeom>
            <a:avLst/>
            <a:gdLst>
              <a:gd name="connsiteX0" fmla="*/ 0 w 3549650"/>
              <a:gd name="connsiteY0" fmla="*/ 2244725 h 2359025"/>
              <a:gd name="connsiteX1" fmla="*/ 285750 w 3549650"/>
              <a:gd name="connsiteY1" fmla="*/ 2212975 h 2359025"/>
              <a:gd name="connsiteX2" fmla="*/ 463550 w 3549650"/>
              <a:gd name="connsiteY2" fmla="*/ 2203450 h 2359025"/>
              <a:gd name="connsiteX3" fmla="*/ 628650 w 3549650"/>
              <a:gd name="connsiteY3" fmla="*/ 2216150 h 2359025"/>
              <a:gd name="connsiteX4" fmla="*/ 920750 w 3549650"/>
              <a:gd name="connsiteY4" fmla="*/ 2238375 h 2359025"/>
              <a:gd name="connsiteX5" fmla="*/ 1127125 w 3549650"/>
              <a:gd name="connsiteY5" fmla="*/ 2254250 h 2359025"/>
              <a:gd name="connsiteX6" fmla="*/ 1222375 w 3549650"/>
              <a:gd name="connsiteY6" fmla="*/ 2216150 h 2359025"/>
              <a:gd name="connsiteX7" fmla="*/ 1273175 w 3549650"/>
              <a:gd name="connsiteY7" fmla="*/ 2120900 h 2359025"/>
              <a:gd name="connsiteX8" fmla="*/ 1314450 w 3549650"/>
              <a:gd name="connsiteY8" fmla="*/ 1911350 h 2359025"/>
              <a:gd name="connsiteX9" fmla="*/ 1365250 w 3549650"/>
              <a:gd name="connsiteY9" fmla="*/ 1574800 h 2359025"/>
              <a:gd name="connsiteX10" fmla="*/ 1377950 w 3549650"/>
              <a:gd name="connsiteY10" fmla="*/ 1343025 h 2359025"/>
              <a:gd name="connsiteX11" fmla="*/ 1403350 w 3549650"/>
              <a:gd name="connsiteY11" fmla="*/ 1244600 h 2359025"/>
              <a:gd name="connsiteX12" fmla="*/ 1428750 w 3549650"/>
              <a:gd name="connsiteY12" fmla="*/ 1225550 h 2359025"/>
              <a:gd name="connsiteX13" fmla="*/ 1444625 w 3549650"/>
              <a:gd name="connsiteY13" fmla="*/ 1222375 h 2359025"/>
              <a:gd name="connsiteX14" fmla="*/ 1479550 w 3549650"/>
              <a:gd name="connsiteY14" fmla="*/ 1241425 h 2359025"/>
              <a:gd name="connsiteX15" fmla="*/ 1498600 w 3549650"/>
              <a:gd name="connsiteY15" fmla="*/ 1260475 h 2359025"/>
              <a:gd name="connsiteX16" fmla="*/ 1527175 w 3549650"/>
              <a:gd name="connsiteY16" fmla="*/ 1346200 h 2359025"/>
              <a:gd name="connsiteX17" fmla="*/ 1555750 w 3549650"/>
              <a:gd name="connsiteY17" fmla="*/ 1393825 h 2359025"/>
              <a:gd name="connsiteX18" fmla="*/ 1603375 w 3549650"/>
              <a:gd name="connsiteY18" fmla="*/ 1466850 h 2359025"/>
              <a:gd name="connsiteX19" fmla="*/ 1622425 w 3549650"/>
              <a:gd name="connsiteY19" fmla="*/ 1466850 h 2359025"/>
              <a:gd name="connsiteX20" fmla="*/ 1647825 w 3549650"/>
              <a:gd name="connsiteY20" fmla="*/ 1428750 h 2359025"/>
              <a:gd name="connsiteX21" fmla="*/ 1724025 w 3549650"/>
              <a:gd name="connsiteY21" fmla="*/ 492125 h 2359025"/>
              <a:gd name="connsiteX22" fmla="*/ 1752600 w 3549650"/>
              <a:gd name="connsiteY22" fmla="*/ 184150 h 2359025"/>
              <a:gd name="connsiteX23" fmla="*/ 1784350 w 3549650"/>
              <a:gd name="connsiteY23" fmla="*/ 53975 h 2359025"/>
              <a:gd name="connsiteX24" fmla="*/ 1806575 w 3549650"/>
              <a:gd name="connsiteY24" fmla="*/ 3175 h 2359025"/>
              <a:gd name="connsiteX25" fmla="*/ 1828800 w 3549650"/>
              <a:gd name="connsiteY25" fmla="*/ 0 h 2359025"/>
              <a:gd name="connsiteX26" fmla="*/ 1841500 w 3549650"/>
              <a:gd name="connsiteY26" fmla="*/ 22225 h 2359025"/>
              <a:gd name="connsiteX27" fmla="*/ 1870075 w 3549650"/>
              <a:gd name="connsiteY27" fmla="*/ 146050 h 2359025"/>
              <a:gd name="connsiteX28" fmla="*/ 1898650 w 3549650"/>
              <a:gd name="connsiteY28" fmla="*/ 400050 h 2359025"/>
              <a:gd name="connsiteX29" fmla="*/ 1949450 w 3549650"/>
              <a:gd name="connsiteY29" fmla="*/ 1136650 h 2359025"/>
              <a:gd name="connsiteX30" fmla="*/ 1987550 w 3549650"/>
              <a:gd name="connsiteY30" fmla="*/ 1616075 h 2359025"/>
              <a:gd name="connsiteX31" fmla="*/ 2016125 w 3549650"/>
              <a:gd name="connsiteY31" fmla="*/ 1819275 h 2359025"/>
              <a:gd name="connsiteX32" fmla="*/ 2041525 w 3549650"/>
              <a:gd name="connsiteY32" fmla="*/ 1905000 h 2359025"/>
              <a:gd name="connsiteX33" fmla="*/ 2098675 w 3549650"/>
              <a:gd name="connsiteY33" fmla="*/ 1952625 h 2359025"/>
              <a:gd name="connsiteX34" fmla="*/ 2143125 w 3549650"/>
              <a:gd name="connsiteY34" fmla="*/ 2022475 h 2359025"/>
              <a:gd name="connsiteX35" fmla="*/ 2282825 w 3549650"/>
              <a:gd name="connsiteY35" fmla="*/ 2139950 h 2359025"/>
              <a:gd name="connsiteX36" fmla="*/ 2476500 w 3549650"/>
              <a:gd name="connsiteY36" fmla="*/ 2206625 h 2359025"/>
              <a:gd name="connsiteX37" fmla="*/ 2714625 w 3549650"/>
              <a:gd name="connsiteY37" fmla="*/ 2238375 h 2359025"/>
              <a:gd name="connsiteX38" fmla="*/ 3016250 w 3549650"/>
              <a:gd name="connsiteY38" fmla="*/ 2254250 h 2359025"/>
              <a:gd name="connsiteX39" fmla="*/ 3400425 w 3549650"/>
              <a:gd name="connsiteY39" fmla="*/ 2266950 h 2359025"/>
              <a:gd name="connsiteX40" fmla="*/ 3549650 w 3549650"/>
              <a:gd name="connsiteY40" fmla="*/ 2270125 h 2359025"/>
              <a:gd name="connsiteX41" fmla="*/ 3549650 w 3549650"/>
              <a:gd name="connsiteY41" fmla="*/ 2359025 h 2359025"/>
              <a:gd name="connsiteX42" fmla="*/ 0 w 3549650"/>
              <a:gd name="connsiteY42" fmla="*/ 2359025 h 2359025"/>
              <a:gd name="connsiteX43" fmla="*/ 0 w 3549650"/>
              <a:gd name="connsiteY43" fmla="*/ 2244725 h 2359025"/>
              <a:gd name="connsiteX0" fmla="*/ 0 w 3549650"/>
              <a:gd name="connsiteY0" fmla="*/ 2244725 h 2359025"/>
              <a:gd name="connsiteX1" fmla="*/ 107600 w 3549650"/>
              <a:gd name="connsiteY1" fmla="*/ 1927936 h 2359025"/>
              <a:gd name="connsiteX2" fmla="*/ 463550 w 3549650"/>
              <a:gd name="connsiteY2" fmla="*/ 2203450 h 2359025"/>
              <a:gd name="connsiteX3" fmla="*/ 628650 w 3549650"/>
              <a:gd name="connsiteY3" fmla="*/ 2216150 h 2359025"/>
              <a:gd name="connsiteX4" fmla="*/ 920750 w 3549650"/>
              <a:gd name="connsiteY4" fmla="*/ 2238375 h 2359025"/>
              <a:gd name="connsiteX5" fmla="*/ 1127125 w 3549650"/>
              <a:gd name="connsiteY5" fmla="*/ 2254250 h 2359025"/>
              <a:gd name="connsiteX6" fmla="*/ 1222375 w 3549650"/>
              <a:gd name="connsiteY6" fmla="*/ 2216150 h 2359025"/>
              <a:gd name="connsiteX7" fmla="*/ 1273175 w 3549650"/>
              <a:gd name="connsiteY7" fmla="*/ 2120900 h 2359025"/>
              <a:gd name="connsiteX8" fmla="*/ 1314450 w 3549650"/>
              <a:gd name="connsiteY8" fmla="*/ 1911350 h 2359025"/>
              <a:gd name="connsiteX9" fmla="*/ 1365250 w 3549650"/>
              <a:gd name="connsiteY9" fmla="*/ 1574800 h 2359025"/>
              <a:gd name="connsiteX10" fmla="*/ 1377950 w 3549650"/>
              <a:gd name="connsiteY10" fmla="*/ 1343025 h 2359025"/>
              <a:gd name="connsiteX11" fmla="*/ 1403350 w 3549650"/>
              <a:gd name="connsiteY11" fmla="*/ 1244600 h 2359025"/>
              <a:gd name="connsiteX12" fmla="*/ 1428750 w 3549650"/>
              <a:gd name="connsiteY12" fmla="*/ 1225550 h 2359025"/>
              <a:gd name="connsiteX13" fmla="*/ 1444625 w 3549650"/>
              <a:gd name="connsiteY13" fmla="*/ 1222375 h 2359025"/>
              <a:gd name="connsiteX14" fmla="*/ 1479550 w 3549650"/>
              <a:gd name="connsiteY14" fmla="*/ 1241425 h 2359025"/>
              <a:gd name="connsiteX15" fmla="*/ 1498600 w 3549650"/>
              <a:gd name="connsiteY15" fmla="*/ 1260475 h 2359025"/>
              <a:gd name="connsiteX16" fmla="*/ 1527175 w 3549650"/>
              <a:gd name="connsiteY16" fmla="*/ 1346200 h 2359025"/>
              <a:gd name="connsiteX17" fmla="*/ 1555750 w 3549650"/>
              <a:gd name="connsiteY17" fmla="*/ 1393825 h 2359025"/>
              <a:gd name="connsiteX18" fmla="*/ 1603375 w 3549650"/>
              <a:gd name="connsiteY18" fmla="*/ 1466850 h 2359025"/>
              <a:gd name="connsiteX19" fmla="*/ 1622425 w 3549650"/>
              <a:gd name="connsiteY19" fmla="*/ 1466850 h 2359025"/>
              <a:gd name="connsiteX20" fmla="*/ 1647825 w 3549650"/>
              <a:gd name="connsiteY20" fmla="*/ 1428750 h 2359025"/>
              <a:gd name="connsiteX21" fmla="*/ 1724025 w 3549650"/>
              <a:gd name="connsiteY21" fmla="*/ 492125 h 2359025"/>
              <a:gd name="connsiteX22" fmla="*/ 1752600 w 3549650"/>
              <a:gd name="connsiteY22" fmla="*/ 184150 h 2359025"/>
              <a:gd name="connsiteX23" fmla="*/ 1784350 w 3549650"/>
              <a:gd name="connsiteY23" fmla="*/ 53975 h 2359025"/>
              <a:gd name="connsiteX24" fmla="*/ 1806575 w 3549650"/>
              <a:gd name="connsiteY24" fmla="*/ 3175 h 2359025"/>
              <a:gd name="connsiteX25" fmla="*/ 1828800 w 3549650"/>
              <a:gd name="connsiteY25" fmla="*/ 0 h 2359025"/>
              <a:gd name="connsiteX26" fmla="*/ 1841500 w 3549650"/>
              <a:gd name="connsiteY26" fmla="*/ 22225 h 2359025"/>
              <a:gd name="connsiteX27" fmla="*/ 1870075 w 3549650"/>
              <a:gd name="connsiteY27" fmla="*/ 146050 h 2359025"/>
              <a:gd name="connsiteX28" fmla="*/ 1898650 w 3549650"/>
              <a:gd name="connsiteY28" fmla="*/ 400050 h 2359025"/>
              <a:gd name="connsiteX29" fmla="*/ 1949450 w 3549650"/>
              <a:gd name="connsiteY29" fmla="*/ 1136650 h 2359025"/>
              <a:gd name="connsiteX30" fmla="*/ 1987550 w 3549650"/>
              <a:gd name="connsiteY30" fmla="*/ 1616075 h 2359025"/>
              <a:gd name="connsiteX31" fmla="*/ 2016125 w 3549650"/>
              <a:gd name="connsiteY31" fmla="*/ 1819275 h 2359025"/>
              <a:gd name="connsiteX32" fmla="*/ 2041525 w 3549650"/>
              <a:gd name="connsiteY32" fmla="*/ 1905000 h 2359025"/>
              <a:gd name="connsiteX33" fmla="*/ 2098675 w 3549650"/>
              <a:gd name="connsiteY33" fmla="*/ 1952625 h 2359025"/>
              <a:gd name="connsiteX34" fmla="*/ 2143125 w 3549650"/>
              <a:gd name="connsiteY34" fmla="*/ 2022475 h 2359025"/>
              <a:gd name="connsiteX35" fmla="*/ 2282825 w 3549650"/>
              <a:gd name="connsiteY35" fmla="*/ 2139950 h 2359025"/>
              <a:gd name="connsiteX36" fmla="*/ 2476500 w 3549650"/>
              <a:gd name="connsiteY36" fmla="*/ 2206625 h 2359025"/>
              <a:gd name="connsiteX37" fmla="*/ 2714625 w 3549650"/>
              <a:gd name="connsiteY37" fmla="*/ 2238375 h 2359025"/>
              <a:gd name="connsiteX38" fmla="*/ 3016250 w 3549650"/>
              <a:gd name="connsiteY38" fmla="*/ 2254250 h 2359025"/>
              <a:gd name="connsiteX39" fmla="*/ 3400425 w 3549650"/>
              <a:gd name="connsiteY39" fmla="*/ 2266950 h 2359025"/>
              <a:gd name="connsiteX40" fmla="*/ 3549650 w 3549650"/>
              <a:gd name="connsiteY40" fmla="*/ 2270125 h 2359025"/>
              <a:gd name="connsiteX41" fmla="*/ 3549650 w 3549650"/>
              <a:gd name="connsiteY41" fmla="*/ 2359025 h 2359025"/>
              <a:gd name="connsiteX42" fmla="*/ 0 w 3549650"/>
              <a:gd name="connsiteY42" fmla="*/ 2359025 h 2359025"/>
              <a:gd name="connsiteX43" fmla="*/ 0 w 3549650"/>
              <a:gd name="connsiteY43" fmla="*/ 2244725 h 2359025"/>
              <a:gd name="connsiteX0" fmla="*/ 0 w 3549650"/>
              <a:gd name="connsiteY0" fmla="*/ 2244725 h 2359025"/>
              <a:gd name="connsiteX1" fmla="*/ 107600 w 3549650"/>
              <a:gd name="connsiteY1" fmla="*/ 1927936 h 2359025"/>
              <a:gd name="connsiteX2" fmla="*/ 463550 w 3549650"/>
              <a:gd name="connsiteY2" fmla="*/ 2203450 h 2359025"/>
              <a:gd name="connsiteX3" fmla="*/ 628650 w 3549650"/>
              <a:gd name="connsiteY3" fmla="*/ 2216150 h 2359025"/>
              <a:gd name="connsiteX4" fmla="*/ 920750 w 3549650"/>
              <a:gd name="connsiteY4" fmla="*/ 2238375 h 2359025"/>
              <a:gd name="connsiteX5" fmla="*/ 1127125 w 3549650"/>
              <a:gd name="connsiteY5" fmla="*/ 2254250 h 2359025"/>
              <a:gd name="connsiteX6" fmla="*/ 1222375 w 3549650"/>
              <a:gd name="connsiteY6" fmla="*/ 2216150 h 2359025"/>
              <a:gd name="connsiteX7" fmla="*/ 1273175 w 3549650"/>
              <a:gd name="connsiteY7" fmla="*/ 2120900 h 2359025"/>
              <a:gd name="connsiteX8" fmla="*/ 1314450 w 3549650"/>
              <a:gd name="connsiteY8" fmla="*/ 1911350 h 2359025"/>
              <a:gd name="connsiteX9" fmla="*/ 1365250 w 3549650"/>
              <a:gd name="connsiteY9" fmla="*/ 1574800 h 2359025"/>
              <a:gd name="connsiteX10" fmla="*/ 1377950 w 3549650"/>
              <a:gd name="connsiteY10" fmla="*/ 1343025 h 2359025"/>
              <a:gd name="connsiteX11" fmla="*/ 1403350 w 3549650"/>
              <a:gd name="connsiteY11" fmla="*/ 1244600 h 2359025"/>
              <a:gd name="connsiteX12" fmla="*/ 1428750 w 3549650"/>
              <a:gd name="connsiteY12" fmla="*/ 1225550 h 2359025"/>
              <a:gd name="connsiteX13" fmla="*/ 1444625 w 3549650"/>
              <a:gd name="connsiteY13" fmla="*/ 1222375 h 2359025"/>
              <a:gd name="connsiteX14" fmla="*/ 1479550 w 3549650"/>
              <a:gd name="connsiteY14" fmla="*/ 1241425 h 2359025"/>
              <a:gd name="connsiteX15" fmla="*/ 1498600 w 3549650"/>
              <a:gd name="connsiteY15" fmla="*/ 1260475 h 2359025"/>
              <a:gd name="connsiteX16" fmla="*/ 1527175 w 3549650"/>
              <a:gd name="connsiteY16" fmla="*/ 1346200 h 2359025"/>
              <a:gd name="connsiteX17" fmla="*/ 1555750 w 3549650"/>
              <a:gd name="connsiteY17" fmla="*/ 1393825 h 2359025"/>
              <a:gd name="connsiteX18" fmla="*/ 1603375 w 3549650"/>
              <a:gd name="connsiteY18" fmla="*/ 1466850 h 2359025"/>
              <a:gd name="connsiteX19" fmla="*/ 1622425 w 3549650"/>
              <a:gd name="connsiteY19" fmla="*/ 1466850 h 2359025"/>
              <a:gd name="connsiteX20" fmla="*/ 1647825 w 3549650"/>
              <a:gd name="connsiteY20" fmla="*/ 1428750 h 2359025"/>
              <a:gd name="connsiteX21" fmla="*/ 1724025 w 3549650"/>
              <a:gd name="connsiteY21" fmla="*/ 492125 h 2359025"/>
              <a:gd name="connsiteX22" fmla="*/ 1752600 w 3549650"/>
              <a:gd name="connsiteY22" fmla="*/ 184150 h 2359025"/>
              <a:gd name="connsiteX23" fmla="*/ 1784350 w 3549650"/>
              <a:gd name="connsiteY23" fmla="*/ 53975 h 2359025"/>
              <a:gd name="connsiteX24" fmla="*/ 1806575 w 3549650"/>
              <a:gd name="connsiteY24" fmla="*/ 3175 h 2359025"/>
              <a:gd name="connsiteX25" fmla="*/ 1828800 w 3549650"/>
              <a:gd name="connsiteY25" fmla="*/ 0 h 2359025"/>
              <a:gd name="connsiteX26" fmla="*/ 1841500 w 3549650"/>
              <a:gd name="connsiteY26" fmla="*/ 22225 h 2359025"/>
              <a:gd name="connsiteX27" fmla="*/ 1870075 w 3549650"/>
              <a:gd name="connsiteY27" fmla="*/ 146050 h 2359025"/>
              <a:gd name="connsiteX28" fmla="*/ 1898650 w 3549650"/>
              <a:gd name="connsiteY28" fmla="*/ 400050 h 2359025"/>
              <a:gd name="connsiteX29" fmla="*/ 1949450 w 3549650"/>
              <a:gd name="connsiteY29" fmla="*/ 1136650 h 2359025"/>
              <a:gd name="connsiteX30" fmla="*/ 1987550 w 3549650"/>
              <a:gd name="connsiteY30" fmla="*/ 1616075 h 2359025"/>
              <a:gd name="connsiteX31" fmla="*/ 2016125 w 3549650"/>
              <a:gd name="connsiteY31" fmla="*/ 1819275 h 2359025"/>
              <a:gd name="connsiteX32" fmla="*/ 2041525 w 3549650"/>
              <a:gd name="connsiteY32" fmla="*/ 1905000 h 2359025"/>
              <a:gd name="connsiteX33" fmla="*/ 2098675 w 3549650"/>
              <a:gd name="connsiteY33" fmla="*/ 1952625 h 2359025"/>
              <a:gd name="connsiteX34" fmla="*/ 2143125 w 3549650"/>
              <a:gd name="connsiteY34" fmla="*/ 2022475 h 2359025"/>
              <a:gd name="connsiteX35" fmla="*/ 2282825 w 3549650"/>
              <a:gd name="connsiteY35" fmla="*/ 2139950 h 2359025"/>
              <a:gd name="connsiteX36" fmla="*/ 2476500 w 3549650"/>
              <a:gd name="connsiteY36" fmla="*/ 2206625 h 2359025"/>
              <a:gd name="connsiteX37" fmla="*/ 2714625 w 3549650"/>
              <a:gd name="connsiteY37" fmla="*/ 2238375 h 2359025"/>
              <a:gd name="connsiteX38" fmla="*/ 3016250 w 3549650"/>
              <a:gd name="connsiteY38" fmla="*/ 2254250 h 2359025"/>
              <a:gd name="connsiteX39" fmla="*/ 3400425 w 3549650"/>
              <a:gd name="connsiteY39" fmla="*/ 2266950 h 2359025"/>
              <a:gd name="connsiteX40" fmla="*/ 3549650 w 3549650"/>
              <a:gd name="connsiteY40" fmla="*/ 2270125 h 2359025"/>
              <a:gd name="connsiteX41" fmla="*/ 3549650 w 3549650"/>
              <a:gd name="connsiteY41" fmla="*/ 2359025 h 2359025"/>
              <a:gd name="connsiteX42" fmla="*/ 0 w 3549650"/>
              <a:gd name="connsiteY42" fmla="*/ 2359025 h 2359025"/>
              <a:gd name="connsiteX43" fmla="*/ 0 w 3549650"/>
              <a:gd name="connsiteY43" fmla="*/ 2244725 h 2359025"/>
              <a:gd name="connsiteX0" fmla="*/ 0 w 3549650"/>
              <a:gd name="connsiteY0" fmla="*/ 2244725 h 2359025"/>
              <a:gd name="connsiteX1" fmla="*/ 107600 w 3549650"/>
              <a:gd name="connsiteY1" fmla="*/ 1927936 h 2359025"/>
              <a:gd name="connsiteX2" fmla="*/ 312123 w 3549650"/>
              <a:gd name="connsiteY2" fmla="*/ 885144 h 2359025"/>
              <a:gd name="connsiteX3" fmla="*/ 628650 w 3549650"/>
              <a:gd name="connsiteY3" fmla="*/ 2216150 h 2359025"/>
              <a:gd name="connsiteX4" fmla="*/ 920750 w 3549650"/>
              <a:gd name="connsiteY4" fmla="*/ 2238375 h 2359025"/>
              <a:gd name="connsiteX5" fmla="*/ 1127125 w 3549650"/>
              <a:gd name="connsiteY5" fmla="*/ 2254250 h 2359025"/>
              <a:gd name="connsiteX6" fmla="*/ 1222375 w 3549650"/>
              <a:gd name="connsiteY6" fmla="*/ 2216150 h 2359025"/>
              <a:gd name="connsiteX7" fmla="*/ 1273175 w 3549650"/>
              <a:gd name="connsiteY7" fmla="*/ 2120900 h 2359025"/>
              <a:gd name="connsiteX8" fmla="*/ 1314450 w 3549650"/>
              <a:gd name="connsiteY8" fmla="*/ 1911350 h 2359025"/>
              <a:gd name="connsiteX9" fmla="*/ 1365250 w 3549650"/>
              <a:gd name="connsiteY9" fmla="*/ 1574800 h 2359025"/>
              <a:gd name="connsiteX10" fmla="*/ 1377950 w 3549650"/>
              <a:gd name="connsiteY10" fmla="*/ 1343025 h 2359025"/>
              <a:gd name="connsiteX11" fmla="*/ 1403350 w 3549650"/>
              <a:gd name="connsiteY11" fmla="*/ 1244600 h 2359025"/>
              <a:gd name="connsiteX12" fmla="*/ 1428750 w 3549650"/>
              <a:gd name="connsiteY12" fmla="*/ 1225550 h 2359025"/>
              <a:gd name="connsiteX13" fmla="*/ 1444625 w 3549650"/>
              <a:gd name="connsiteY13" fmla="*/ 1222375 h 2359025"/>
              <a:gd name="connsiteX14" fmla="*/ 1479550 w 3549650"/>
              <a:gd name="connsiteY14" fmla="*/ 1241425 h 2359025"/>
              <a:gd name="connsiteX15" fmla="*/ 1498600 w 3549650"/>
              <a:gd name="connsiteY15" fmla="*/ 1260475 h 2359025"/>
              <a:gd name="connsiteX16" fmla="*/ 1527175 w 3549650"/>
              <a:gd name="connsiteY16" fmla="*/ 1346200 h 2359025"/>
              <a:gd name="connsiteX17" fmla="*/ 1555750 w 3549650"/>
              <a:gd name="connsiteY17" fmla="*/ 1393825 h 2359025"/>
              <a:gd name="connsiteX18" fmla="*/ 1603375 w 3549650"/>
              <a:gd name="connsiteY18" fmla="*/ 1466850 h 2359025"/>
              <a:gd name="connsiteX19" fmla="*/ 1622425 w 3549650"/>
              <a:gd name="connsiteY19" fmla="*/ 1466850 h 2359025"/>
              <a:gd name="connsiteX20" fmla="*/ 1647825 w 3549650"/>
              <a:gd name="connsiteY20" fmla="*/ 1428750 h 2359025"/>
              <a:gd name="connsiteX21" fmla="*/ 1724025 w 3549650"/>
              <a:gd name="connsiteY21" fmla="*/ 492125 h 2359025"/>
              <a:gd name="connsiteX22" fmla="*/ 1752600 w 3549650"/>
              <a:gd name="connsiteY22" fmla="*/ 184150 h 2359025"/>
              <a:gd name="connsiteX23" fmla="*/ 1784350 w 3549650"/>
              <a:gd name="connsiteY23" fmla="*/ 53975 h 2359025"/>
              <a:gd name="connsiteX24" fmla="*/ 1806575 w 3549650"/>
              <a:gd name="connsiteY24" fmla="*/ 3175 h 2359025"/>
              <a:gd name="connsiteX25" fmla="*/ 1828800 w 3549650"/>
              <a:gd name="connsiteY25" fmla="*/ 0 h 2359025"/>
              <a:gd name="connsiteX26" fmla="*/ 1841500 w 3549650"/>
              <a:gd name="connsiteY26" fmla="*/ 22225 h 2359025"/>
              <a:gd name="connsiteX27" fmla="*/ 1870075 w 3549650"/>
              <a:gd name="connsiteY27" fmla="*/ 146050 h 2359025"/>
              <a:gd name="connsiteX28" fmla="*/ 1898650 w 3549650"/>
              <a:gd name="connsiteY28" fmla="*/ 400050 h 2359025"/>
              <a:gd name="connsiteX29" fmla="*/ 1949450 w 3549650"/>
              <a:gd name="connsiteY29" fmla="*/ 1136650 h 2359025"/>
              <a:gd name="connsiteX30" fmla="*/ 1987550 w 3549650"/>
              <a:gd name="connsiteY30" fmla="*/ 1616075 h 2359025"/>
              <a:gd name="connsiteX31" fmla="*/ 2016125 w 3549650"/>
              <a:gd name="connsiteY31" fmla="*/ 1819275 h 2359025"/>
              <a:gd name="connsiteX32" fmla="*/ 2041525 w 3549650"/>
              <a:gd name="connsiteY32" fmla="*/ 1905000 h 2359025"/>
              <a:gd name="connsiteX33" fmla="*/ 2098675 w 3549650"/>
              <a:gd name="connsiteY33" fmla="*/ 1952625 h 2359025"/>
              <a:gd name="connsiteX34" fmla="*/ 2143125 w 3549650"/>
              <a:gd name="connsiteY34" fmla="*/ 2022475 h 2359025"/>
              <a:gd name="connsiteX35" fmla="*/ 2282825 w 3549650"/>
              <a:gd name="connsiteY35" fmla="*/ 2139950 h 2359025"/>
              <a:gd name="connsiteX36" fmla="*/ 2476500 w 3549650"/>
              <a:gd name="connsiteY36" fmla="*/ 2206625 h 2359025"/>
              <a:gd name="connsiteX37" fmla="*/ 2714625 w 3549650"/>
              <a:gd name="connsiteY37" fmla="*/ 2238375 h 2359025"/>
              <a:gd name="connsiteX38" fmla="*/ 3016250 w 3549650"/>
              <a:gd name="connsiteY38" fmla="*/ 2254250 h 2359025"/>
              <a:gd name="connsiteX39" fmla="*/ 3400425 w 3549650"/>
              <a:gd name="connsiteY39" fmla="*/ 2266950 h 2359025"/>
              <a:gd name="connsiteX40" fmla="*/ 3549650 w 3549650"/>
              <a:gd name="connsiteY40" fmla="*/ 2270125 h 2359025"/>
              <a:gd name="connsiteX41" fmla="*/ 3549650 w 3549650"/>
              <a:gd name="connsiteY41" fmla="*/ 2359025 h 2359025"/>
              <a:gd name="connsiteX42" fmla="*/ 0 w 3549650"/>
              <a:gd name="connsiteY42" fmla="*/ 2359025 h 2359025"/>
              <a:gd name="connsiteX43" fmla="*/ 0 w 3549650"/>
              <a:gd name="connsiteY43" fmla="*/ 2244725 h 2359025"/>
              <a:gd name="connsiteX0" fmla="*/ 0 w 3549650"/>
              <a:gd name="connsiteY0" fmla="*/ 2244725 h 2359025"/>
              <a:gd name="connsiteX1" fmla="*/ 107600 w 3549650"/>
              <a:gd name="connsiteY1" fmla="*/ 1927936 h 2359025"/>
              <a:gd name="connsiteX2" fmla="*/ 312123 w 3549650"/>
              <a:gd name="connsiteY2" fmla="*/ 885144 h 2359025"/>
              <a:gd name="connsiteX3" fmla="*/ 628650 w 3549650"/>
              <a:gd name="connsiteY3" fmla="*/ 2216150 h 2359025"/>
              <a:gd name="connsiteX4" fmla="*/ 920750 w 3549650"/>
              <a:gd name="connsiteY4" fmla="*/ 2238375 h 2359025"/>
              <a:gd name="connsiteX5" fmla="*/ 1127125 w 3549650"/>
              <a:gd name="connsiteY5" fmla="*/ 2254250 h 2359025"/>
              <a:gd name="connsiteX6" fmla="*/ 1222375 w 3549650"/>
              <a:gd name="connsiteY6" fmla="*/ 2216150 h 2359025"/>
              <a:gd name="connsiteX7" fmla="*/ 1273175 w 3549650"/>
              <a:gd name="connsiteY7" fmla="*/ 2120900 h 2359025"/>
              <a:gd name="connsiteX8" fmla="*/ 1314450 w 3549650"/>
              <a:gd name="connsiteY8" fmla="*/ 1911350 h 2359025"/>
              <a:gd name="connsiteX9" fmla="*/ 1365250 w 3549650"/>
              <a:gd name="connsiteY9" fmla="*/ 1574800 h 2359025"/>
              <a:gd name="connsiteX10" fmla="*/ 1377950 w 3549650"/>
              <a:gd name="connsiteY10" fmla="*/ 1343025 h 2359025"/>
              <a:gd name="connsiteX11" fmla="*/ 1403350 w 3549650"/>
              <a:gd name="connsiteY11" fmla="*/ 1244600 h 2359025"/>
              <a:gd name="connsiteX12" fmla="*/ 1428750 w 3549650"/>
              <a:gd name="connsiteY12" fmla="*/ 1225550 h 2359025"/>
              <a:gd name="connsiteX13" fmla="*/ 1444625 w 3549650"/>
              <a:gd name="connsiteY13" fmla="*/ 1222375 h 2359025"/>
              <a:gd name="connsiteX14" fmla="*/ 1479550 w 3549650"/>
              <a:gd name="connsiteY14" fmla="*/ 1241425 h 2359025"/>
              <a:gd name="connsiteX15" fmla="*/ 1498600 w 3549650"/>
              <a:gd name="connsiteY15" fmla="*/ 1260475 h 2359025"/>
              <a:gd name="connsiteX16" fmla="*/ 1527175 w 3549650"/>
              <a:gd name="connsiteY16" fmla="*/ 1346200 h 2359025"/>
              <a:gd name="connsiteX17" fmla="*/ 1555750 w 3549650"/>
              <a:gd name="connsiteY17" fmla="*/ 1393825 h 2359025"/>
              <a:gd name="connsiteX18" fmla="*/ 1603375 w 3549650"/>
              <a:gd name="connsiteY18" fmla="*/ 1466850 h 2359025"/>
              <a:gd name="connsiteX19" fmla="*/ 1622425 w 3549650"/>
              <a:gd name="connsiteY19" fmla="*/ 1466850 h 2359025"/>
              <a:gd name="connsiteX20" fmla="*/ 1647825 w 3549650"/>
              <a:gd name="connsiteY20" fmla="*/ 1428750 h 2359025"/>
              <a:gd name="connsiteX21" fmla="*/ 1724025 w 3549650"/>
              <a:gd name="connsiteY21" fmla="*/ 492125 h 2359025"/>
              <a:gd name="connsiteX22" fmla="*/ 1752600 w 3549650"/>
              <a:gd name="connsiteY22" fmla="*/ 184150 h 2359025"/>
              <a:gd name="connsiteX23" fmla="*/ 1784350 w 3549650"/>
              <a:gd name="connsiteY23" fmla="*/ 53975 h 2359025"/>
              <a:gd name="connsiteX24" fmla="*/ 1806575 w 3549650"/>
              <a:gd name="connsiteY24" fmla="*/ 3175 h 2359025"/>
              <a:gd name="connsiteX25" fmla="*/ 1828800 w 3549650"/>
              <a:gd name="connsiteY25" fmla="*/ 0 h 2359025"/>
              <a:gd name="connsiteX26" fmla="*/ 1841500 w 3549650"/>
              <a:gd name="connsiteY26" fmla="*/ 22225 h 2359025"/>
              <a:gd name="connsiteX27" fmla="*/ 1870075 w 3549650"/>
              <a:gd name="connsiteY27" fmla="*/ 146050 h 2359025"/>
              <a:gd name="connsiteX28" fmla="*/ 1898650 w 3549650"/>
              <a:gd name="connsiteY28" fmla="*/ 400050 h 2359025"/>
              <a:gd name="connsiteX29" fmla="*/ 1949450 w 3549650"/>
              <a:gd name="connsiteY29" fmla="*/ 1136650 h 2359025"/>
              <a:gd name="connsiteX30" fmla="*/ 1987550 w 3549650"/>
              <a:gd name="connsiteY30" fmla="*/ 1616075 h 2359025"/>
              <a:gd name="connsiteX31" fmla="*/ 2016125 w 3549650"/>
              <a:gd name="connsiteY31" fmla="*/ 1819275 h 2359025"/>
              <a:gd name="connsiteX32" fmla="*/ 2041525 w 3549650"/>
              <a:gd name="connsiteY32" fmla="*/ 1905000 h 2359025"/>
              <a:gd name="connsiteX33" fmla="*/ 2098675 w 3549650"/>
              <a:gd name="connsiteY33" fmla="*/ 1952625 h 2359025"/>
              <a:gd name="connsiteX34" fmla="*/ 2143125 w 3549650"/>
              <a:gd name="connsiteY34" fmla="*/ 2022475 h 2359025"/>
              <a:gd name="connsiteX35" fmla="*/ 2282825 w 3549650"/>
              <a:gd name="connsiteY35" fmla="*/ 2139950 h 2359025"/>
              <a:gd name="connsiteX36" fmla="*/ 2476500 w 3549650"/>
              <a:gd name="connsiteY36" fmla="*/ 2206625 h 2359025"/>
              <a:gd name="connsiteX37" fmla="*/ 2714625 w 3549650"/>
              <a:gd name="connsiteY37" fmla="*/ 2238375 h 2359025"/>
              <a:gd name="connsiteX38" fmla="*/ 3016250 w 3549650"/>
              <a:gd name="connsiteY38" fmla="*/ 2254250 h 2359025"/>
              <a:gd name="connsiteX39" fmla="*/ 3400425 w 3549650"/>
              <a:gd name="connsiteY39" fmla="*/ 2266950 h 2359025"/>
              <a:gd name="connsiteX40" fmla="*/ 3549650 w 3549650"/>
              <a:gd name="connsiteY40" fmla="*/ 2270125 h 2359025"/>
              <a:gd name="connsiteX41" fmla="*/ 3549650 w 3549650"/>
              <a:gd name="connsiteY41" fmla="*/ 2359025 h 2359025"/>
              <a:gd name="connsiteX42" fmla="*/ 0 w 3549650"/>
              <a:gd name="connsiteY42" fmla="*/ 2359025 h 2359025"/>
              <a:gd name="connsiteX43" fmla="*/ 0 w 3549650"/>
              <a:gd name="connsiteY43" fmla="*/ 2244725 h 2359025"/>
              <a:gd name="connsiteX0" fmla="*/ 0 w 3549650"/>
              <a:gd name="connsiteY0" fmla="*/ 2244725 h 2359025"/>
              <a:gd name="connsiteX1" fmla="*/ 107600 w 3549650"/>
              <a:gd name="connsiteY1" fmla="*/ 1927936 h 2359025"/>
              <a:gd name="connsiteX2" fmla="*/ 312123 w 3549650"/>
              <a:gd name="connsiteY2" fmla="*/ 885144 h 2359025"/>
              <a:gd name="connsiteX3" fmla="*/ 682068 w 3549650"/>
              <a:gd name="connsiteY3" fmla="*/ 1701327 h 2359025"/>
              <a:gd name="connsiteX4" fmla="*/ 628650 w 3549650"/>
              <a:gd name="connsiteY4" fmla="*/ 2216150 h 2359025"/>
              <a:gd name="connsiteX5" fmla="*/ 920750 w 3549650"/>
              <a:gd name="connsiteY5" fmla="*/ 2238375 h 2359025"/>
              <a:gd name="connsiteX6" fmla="*/ 1127125 w 3549650"/>
              <a:gd name="connsiteY6" fmla="*/ 2254250 h 2359025"/>
              <a:gd name="connsiteX7" fmla="*/ 1222375 w 3549650"/>
              <a:gd name="connsiteY7" fmla="*/ 2216150 h 2359025"/>
              <a:gd name="connsiteX8" fmla="*/ 1273175 w 3549650"/>
              <a:gd name="connsiteY8" fmla="*/ 2120900 h 2359025"/>
              <a:gd name="connsiteX9" fmla="*/ 1314450 w 3549650"/>
              <a:gd name="connsiteY9" fmla="*/ 1911350 h 2359025"/>
              <a:gd name="connsiteX10" fmla="*/ 1365250 w 3549650"/>
              <a:gd name="connsiteY10" fmla="*/ 1574800 h 2359025"/>
              <a:gd name="connsiteX11" fmla="*/ 1377950 w 3549650"/>
              <a:gd name="connsiteY11" fmla="*/ 1343025 h 2359025"/>
              <a:gd name="connsiteX12" fmla="*/ 1403350 w 3549650"/>
              <a:gd name="connsiteY12" fmla="*/ 1244600 h 2359025"/>
              <a:gd name="connsiteX13" fmla="*/ 1428750 w 3549650"/>
              <a:gd name="connsiteY13" fmla="*/ 1225550 h 2359025"/>
              <a:gd name="connsiteX14" fmla="*/ 1444625 w 3549650"/>
              <a:gd name="connsiteY14" fmla="*/ 1222375 h 2359025"/>
              <a:gd name="connsiteX15" fmla="*/ 1479550 w 3549650"/>
              <a:gd name="connsiteY15" fmla="*/ 1241425 h 2359025"/>
              <a:gd name="connsiteX16" fmla="*/ 1498600 w 3549650"/>
              <a:gd name="connsiteY16" fmla="*/ 1260475 h 2359025"/>
              <a:gd name="connsiteX17" fmla="*/ 1527175 w 3549650"/>
              <a:gd name="connsiteY17" fmla="*/ 1346200 h 2359025"/>
              <a:gd name="connsiteX18" fmla="*/ 1555750 w 3549650"/>
              <a:gd name="connsiteY18" fmla="*/ 1393825 h 2359025"/>
              <a:gd name="connsiteX19" fmla="*/ 1603375 w 3549650"/>
              <a:gd name="connsiteY19" fmla="*/ 1466850 h 2359025"/>
              <a:gd name="connsiteX20" fmla="*/ 1622425 w 3549650"/>
              <a:gd name="connsiteY20" fmla="*/ 1466850 h 2359025"/>
              <a:gd name="connsiteX21" fmla="*/ 1647825 w 3549650"/>
              <a:gd name="connsiteY21" fmla="*/ 1428750 h 2359025"/>
              <a:gd name="connsiteX22" fmla="*/ 1724025 w 3549650"/>
              <a:gd name="connsiteY22" fmla="*/ 492125 h 2359025"/>
              <a:gd name="connsiteX23" fmla="*/ 1752600 w 3549650"/>
              <a:gd name="connsiteY23" fmla="*/ 184150 h 2359025"/>
              <a:gd name="connsiteX24" fmla="*/ 1784350 w 3549650"/>
              <a:gd name="connsiteY24" fmla="*/ 53975 h 2359025"/>
              <a:gd name="connsiteX25" fmla="*/ 1806575 w 3549650"/>
              <a:gd name="connsiteY25" fmla="*/ 3175 h 2359025"/>
              <a:gd name="connsiteX26" fmla="*/ 1828800 w 3549650"/>
              <a:gd name="connsiteY26" fmla="*/ 0 h 2359025"/>
              <a:gd name="connsiteX27" fmla="*/ 1841500 w 3549650"/>
              <a:gd name="connsiteY27" fmla="*/ 22225 h 2359025"/>
              <a:gd name="connsiteX28" fmla="*/ 1870075 w 3549650"/>
              <a:gd name="connsiteY28" fmla="*/ 146050 h 2359025"/>
              <a:gd name="connsiteX29" fmla="*/ 1898650 w 3549650"/>
              <a:gd name="connsiteY29" fmla="*/ 400050 h 2359025"/>
              <a:gd name="connsiteX30" fmla="*/ 1949450 w 3549650"/>
              <a:gd name="connsiteY30" fmla="*/ 1136650 h 2359025"/>
              <a:gd name="connsiteX31" fmla="*/ 1987550 w 3549650"/>
              <a:gd name="connsiteY31" fmla="*/ 1616075 h 2359025"/>
              <a:gd name="connsiteX32" fmla="*/ 2016125 w 3549650"/>
              <a:gd name="connsiteY32" fmla="*/ 1819275 h 2359025"/>
              <a:gd name="connsiteX33" fmla="*/ 2041525 w 3549650"/>
              <a:gd name="connsiteY33" fmla="*/ 1905000 h 2359025"/>
              <a:gd name="connsiteX34" fmla="*/ 2098675 w 3549650"/>
              <a:gd name="connsiteY34" fmla="*/ 1952625 h 2359025"/>
              <a:gd name="connsiteX35" fmla="*/ 2143125 w 3549650"/>
              <a:gd name="connsiteY35" fmla="*/ 2022475 h 2359025"/>
              <a:gd name="connsiteX36" fmla="*/ 2282825 w 3549650"/>
              <a:gd name="connsiteY36" fmla="*/ 2139950 h 2359025"/>
              <a:gd name="connsiteX37" fmla="*/ 2476500 w 3549650"/>
              <a:gd name="connsiteY37" fmla="*/ 2206625 h 2359025"/>
              <a:gd name="connsiteX38" fmla="*/ 2714625 w 3549650"/>
              <a:gd name="connsiteY38" fmla="*/ 2238375 h 2359025"/>
              <a:gd name="connsiteX39" fmla="*/ 3016250 w 3549650"/>
              <a:gd name="connsiteY39" fmla="*/ 2254250 h 2359025"/>
              <a:gd name="connsiteX40" fmla="*/ 3400425 w 3549650"/>
              <a:gd name="connsiteY40" fmla="*/ 2266950 h 2359025"/>
              <a:gd name="connsiteX41" fmla="*/ 3549650 w 3549650"/>
              <a:gd name="connsiteY41" fmla="*/ 2270125 h 2359025"/>
              <a:gd name="connsiteX42" fmla="*/ 3549650 w 3549650"/>
              <a:gd name="connsiteY42" fmla="*/ 2359025 h 2359025"/>
              <a:gd name="connsiteX43" fmla="*/ 0 w 3549650"/>
              <a:gd name="connsiteY43" fmla="*/ 2359025 h 2359025"/>
              <a:gd name="connsiteX44" fmla="*/ 0 w 3549650"/>
              <a:gd name="connsiteY44" fmla="*/ 2244725 h 2359025"/>
              <a:gd name="connsiteX0" fmla="*/ 0 w 3549650"/>
              <a:gd name="connsiteY0" fmla="*/ 2244725 h 2359025"/>
              <a:gd name="connsiteX1" fmla="*/ 107600 w 3549650"/>
              <a:gd name="connsiteY1" fmla="*/ 1927936 h 2359025"/>
              <a:gd name="connsiteX2" fmla="*/ 312123 w 3549650"/>
              <a:gd name="connsiteY2" fmla="*/ 885144 h 2359025"/>
              <a:gd name="connsiteX3" fmla="*/ 682068 w 3549650"/>
              <a:gd name="connsiteY3" fmla="*/ 1701327 h 2359025"/>
              <a:gd name="connsiteX4" fmla="*/ 628650 w 3549650"/>
              <a:gd name="connsiteY4" fmla="*/ 2216150 h 2359025"/>
              <a:gd name="connsiteX5" fmla="*/ 920750 w 3549650"/>
              <a:gd name="connsiteY5" fmla="*/ 2238375 h 2359025"/>
              <a:gd name="connsiteX6" fmla="*/ 1127125 w 3549650"/>
              <a:gd name="connsiteY6" fmla="*/ 2254250 h 2359025"/>
              <a:gd name="connsiteX7" fmla="*/ 1222375 w 3549650"/>
              <a:gd name="connsiteY7" fmla="*/ 2216150 h 2359025"/>
              <a:gd name="connsiteX8" fmla="*/ 1273175 w 3549650"/>
              <a:gd name="connsiteY8" fmla="*/ 2120900 h 2359025"/>
              <a:gd name="connsiteX9" fmla="*/ 1314450 w 3549650"/>
              <a:gd name="connsiteY9" fmla="*/ 1911350 h 2359025"/>
              <a:gd name="connsiteX10" fmla="*/ 1365250 w 3549650"/>
              <a:gd name="connsiteY10" fmla="*/ 1574800 h 2359025"/>
              <a:gd name="connsiteX11" fmla="*/ 1377950 w 3549650"/>
              <a:gd name="connsiteY11" fmla="*/ 1343025 h 2359025"/>
              <a:gd name="connsiteX12" fmla="*/ 1403350 w 3549650"/>
              <a:gd name="connsiteY12" fmla="*/ 1244600 h 2359025"/>
              <a:gd name="connsiteX13" fmla="*/ 1428750 w 3549650"/>
              <a:gd name="connsiteY13" fmla="*/ 1225550 h 2359025"/>
              <a:gd name="connsiteX14" fmla="*/ 1444625 w 3549650"/>
              <a:gd name="connsiteY14" fmla="*/ 1222375 h 2359025"/>
              <a:gd name="connsiteX15" fmla="*/ 1479550 w 3549650"/>
              <a:gd name="connsiteY15" fmla="*/ 1241425 h 2359025"/>
              <a:gd name="connsiteX16" fmla="*/ 1498600 w 3549650"/>
              <a:gd name="connsiteY16" fmla="*/ 1260475 h 2359025"/>
              <a:gd name="connsiteX17" fmla="*/ 1527175 w 3549650"/>
              <a:gd name="connsiteY17" fmla="*/ 1346200 h 2359025"/>
              <a:gd name="connsiteX18" fmla="*/ 1555750 w 3549650"/>
              <a:gd name="connsiteY18" fmla="*/ 1393825 h 2359025"/>
              <a:gd name="connsiteX19" fmla="*/ 1603375 w 3549650"/>
              <a:gd name="connsiteY19" fmla="*/ 1466850 h 2359025"/>
              <a:gd name="connsiteX20" fmla="*/ 1622425 w 3549650"/>
              <a:gd name="connsiteY20" fmla="*/ 1466850 h 2359025"/>
              <a:gd name="connsiteX21" fmla="*/ 1647825 w 3549650"/>
              <a:gd name="connsiteY21" fmla="*/ 1428750 h 2359025"/>
              <a:gd name="connsiteX22" fmla="*/ 1724025 w 3549650"/>
              <a:gd name="connsiteY22" fmla="*/ 492125 h 2359025"/>
              <a:gd name="connsiteX23" fmla="*/ 1752600 w 3549650"/>
              <a:gd name="connsiteY23" fmla="*/ 184150 h 2359025"/>
              <a:gd name="connsiteX24" fmla="*/ 1784350 w 3549650"/>
              <a:gd name="connsiteY24" fmla="*/ 53975 h 2359025"/>
              <a:gd name="connsiteX25" fmla="*/ 1806575 w 3549650"/>
              <a:gd name="connsiteY25" fmla="*/ 3175 h 2359025"/>
              <a:gd name="connsiteX26" fmla="*/ 1828800 w 3549650"/>
              <a:gd name="connsiteY26" fmla="*/ 0 h 2359025"/>
              <a:gd name="connsiteX27" fmla="*/ 1841500 w 3549650"/>
              <a:gd name="connsiteY27" fmla="*/ 22225 h 2359025"/>
              <a:gd name="connsiteX28" fmla="*/ 1870075 w 3549650"/>
              <a:gd name="connsiteY28" fmla="*/ 146050 h 2359025"/>
              <a:gd name="connsiteX29" fmla="*/ 1898650 w 3549650"/>
              <a:gd name="connsiteY29" fmla="*/ 400050 h 2359025"/>
              <a:gd name="connsiteX30" fmla="*/ 1949450 w 3549650"/>
              <a:gd name="connsiteY30" fmla="*/ 1136650 h 2359025"/>
              <a:gd name="connsiteX31" fmla="*/ 1987550 w 3549650"/>
              <a:gd name="connsiteY31" fmla="*/ 1616075 h 2359025"/>
              <a:gd name="connsiteX32" fmla="*/ 2016125 w 3549650"/>
              <a:gd name="connsiteY32" fmla="*/ 1819275 h 2359025"/>
              <a:gd name="connsiteX33" fmla="*/ 2041525 w 3549650"/>
              <a:gd name="connsiteY33" fmla="*/ 1905000 h 2359025"/>
              <a:gd name="connsiteX34" fmla="*/ 2098675 w 3549650"/>
              <a:gd name="connsiteY34" fmla="*/ 1952625 h 2359025"/>
              <a:gd name="connsiteX35" fmla="*/ 2143125 w 3549650"/>
              <a:gd name="connsiteY35" fmla="*/ 2022475 h 2359025"/>
              <a:gd name="connsiteX36" fmla="*/ 2282825 w 3549650"/>
              <a:gd name="connsiteY36" fmla="*/ 2139950 h 2359025"/>
              <a:gd name="connsiteX37" fmla="*/ 2476500 w 3549650"/>
              <a:gd name="connsiteY37" fmla="*/ 2206625 h 2359025"/>
              <a:gd name="connsiteX38" fmla="*/ 2714625 w 3549650"/>
              <a:gd name="connsiteY38" fmla="*/ 2238375 h 2359025"/>
              <a:gd name="connsiteX39" fmla="*/ 3016250 w 3549650"/>
              <a:gd name="connsiteY39" fmla="*/ 2254250 h 2359025"/>
              <a:gd name="connsiteX40" fmla="*/ 3400425 w 3549650"/>
              <a:gd name="connsiteY40" fmla="*/ 2266950 h 2359025"/>
              <a:gd name="connsiteX41" fmla="*/ 3549650 w 3549650"/>
              <a:gd name="connsiteY41" fmla="*/ 2270125 h 2359025"/>
              <a:gd name="connsiteX42" fmla="*/ 3549650 w 3549650"/>
              <a:gd name="connsiteY42" fmla="*/ 2359025 h 2359025"/>
              <a:gd name="connsiteX43" fmla="*/ 0 w 3549650"/>
              <a:gd name="connsiteY43" fmla="*/ 2359025 h 2359025"/>
              <a:gd name="connsiteX44" fmla="*/ 0 w 3549650"/>
              <a:gd name="connsiteY44" fmla="*/ 2244725 h 2359025"/>
              <a:gd name="connsiteX0" fmla="*/ 0 w 3549650"/>
              <a:gd name="connsiteY0" fmla="*/ 2244725 h 2359025"/>
              <a:gd name="connsiteX1" fmla="*/ 107600 w 3549650"/>
              <a:gd name="connsiteY1" fmla="*/ 1927936 h 2359025"/>
              <a:gd name="connsiteX2" fmla="*/ 312123 w 3549650"/>
              <a:gd name="connsiteY2" fmla="*/ 885144 h 2359025"/>
              <a:gd name="connsiteX3" fmla="*/ 682068 w 3549650"/>
              <a:gd name="connsiteY3" fmla="*/ 1701327 h 2359025"/>
              <a:gd name="connsiteX4" fmla="*/ 628650 w 3549650"/>
              <a:gd name="connsiteY4" fmla="*/ 2216150 h 2359025"/>
              <a:gd name="connsiteX5" fmla="*/ 920750 w 3549650"/>
              <a:gd name="connsiteY5" fmla="*/ 2238375 h 2359025"/>
              <a:gd name="connsiteX6" fmla="*/ 1127125 w 3549650"/>
              <a:gd name="connsiteY6" fmla="*/ 2254250 h 2359025"/>
              <a:gd name="connsiteX7" fmla="*/ 1222375 w 3549650"/>
              <a:gd name="connsiteY7" fmla="*/ 2216150 h 2359025"/>
              <a:gd name="connsiteX8" fmla="*/ 1273175 w 3549650"/>
              <a:gd name="connsiteY8" fmla="*/ 2120900 h 2359025"/>
              <a:gd name="connsiteX9" fmla="*/ 1314450 w 3549650"/>
              <a:gd name="connsiteY9" fmla="*/ 1911350 h 2359025"/>
              <a:gd name="connsiteX10" fmla="*/ 1365250 w 3549650"/>
              <a:gd name="connsiteY10" fmla="*/ 1574800 h 2359025"/>
              <a:gd name="connsiteX11" fmla="*/ 1377950 w 3549650"/>
              <a:gd name="connsiteY11" fmla="*/ 1343025 h 2359025"/>
              <a:gd name="connsiteX12" fmla="*/ 1403350 w 3549650"/>
              <a:gd name="connsiteY12" fmla="*/ 1244600 h 2359025"/>
              <a:gd name="connsiteX13" fmla="*/ 1428750 w 3549650"/>
              <a:gd name="connsiteY13" fmla="*/ 1225550 h 2359025"/>
              <a:gd name="connsiteX14" fmla="*/ 1444625 w 3549650"/>
              <a:gd name="connsiteY14" fmla="*/ 1222375 h 2359025"/>
              <a:gd name="connsiteX15" fmla="*/ 1479550 w 3549650"/>
              <a:gd name="connsiteY15" fmla="*/ 1241425 h 2359025"/>
              <a:gd name="connsiteX16" fmla="*/ 1498600 w 3549650"/>
              <a:gd name="connsiteY16" fmla="*/ 1260475 h 2359025"/>
              <a:gd name="connsiteX17" fmla="*/ 1527175 w 3549650"/>
              <a:gd name="connsiteY17" fmla="*/ 1346200 h 2359025"/>
              <a:gd name="connsiteX18" fmla="*/ 1555750 w 3549650"/>
              <a:gd name="connsiteY18" fmla="*/ 1393825 h 2359025"/>
              <a:gd name="connsiteX19" fmla="*/ 1603375 w 3549650"/>
              <a:gd name="connsiteY19" fmla="*/ 1466850 h 2359025"/>
              <a:gd name="connsiteX20" fmla="*/ 1622425 w 3549650"/>
              <a:gd name="connsiteY20" fmla="*/ 1466850 h 2359025"/>
              <a:gd name="connsiteX21" fmla="*/ 1647825 w 3549650"/>
              <a:gd name="connsiteY21" fmla="*/ 1428750 h 2359025"/>
              <a:gd name="connsiteX22" fmla="*/ 1724025 w 3549650"/>
              <a:gd name="connsiteY22" fmla="*/ 492125 h 2359025"/>
              <a:gd name="connsiteX23" fmla="*/ 1752600 w 3549650"/>
              <a:gd name="connsiteY23" fmla="*/ 184150 h 2359025"/>
              <a:gd name="connsiteX24" fmla="*/ 1784350 w 3549650"/>
              <a:gd name="connsiteY24" fmla="*/ 53975 h 2359025"/>
              <a:gd name="connsiteX25" fmla="*/ 1806575 w 3549650"/>
              <a:gd name="connsiteY25" fmla="*/ 3175 h 2359025"/>
              <a:gd name="connsiteX26" fmla="*/ 1828800 w 3549650"/>
              <a:gd name="connsiteY26" fmla="*/ 0 h 2359025"/>
              <a:gd name="connsiteX27" fmla="*/ 1841500 w 3549650"/>
              <a:gd name="connsiteY27" fmla="*/ 22225 h 2359025"/>
              <a:gd name="connsiteX28" fmla="*/ 1870075 w 3549650"/>
              <a:gd name="connsiteY28" fmla="*/ 146050 h 2359025"/>
              <a:gd name="connsiteX29" fmla="*/ 1898650 w 3549650"/>
              <a:gd name="connsiteY29" fmla="*/ 400050 h 2359025"/>
              <a:gd name="connsiteX30" fmla="*/ 1949450 w 3549650"/>
              <a:gd name="connsiteY30" fmla="*/ 1136650 h 2359025"/>
              <a:gd name="connsiteX31" fmla="*/ 1987550 w 3549650"/>
              <a:gd name="connsiteY31" fmla="*/ 1616075 h 2359025"/>
              <a:gd name="connsiteX32" fmla="*/ 2016125 w 3549650"/>
              <a:gd name="connsiteY32" fmla="*/ 1819275 h 2359025"/>
              <a:gd name="connsiteX33" fmla="*/ 2041525 w 3549650"/>
              <a:gd name="connsiteY33" fmla="*/ 1905000 h 2359025"/>
              <a:gd name="connsiteX34" fmla="*/ 2098675 w 3549650"/>
              <a:gd name="connsiteY34" fmla="*/ 1952625 h 2359025"/>
              <a:gd name="connsiteX35" fmla="*/ 2143125 w 3549650"/>
              <a:gd name="connsiteY35" fmla="*/ 2022475 h 2359025"/>
              <a:gd name="connsiteX36" fmla="*/ 2282825 w 3549650"/>
              <a:gd name="connsiteY36" fmla="*/ 2139950 h 2359025"/>
              <a:gd name="connsiteX37" fmla="*/ 2476500 w 3549650"/>
              <a:gd name="connsiteY37" fmla="*/ 2206625 h 2359025"/>
              <a:gd name="connsiteX38" fmla="*/ 2714625 w 3549650"/>
              <a:gd name="connsiteY38" fmla="*/ 2238375 h 2359025"/>
              <a:gd name="connsiteX39" fmla="*/ 3016250 w 3549650"/>
              <a:gd name="connsiteY39" fmla="*/ 2254250 h 2359025"/>
              <a:gd name="connsiteX40" fmla="*/ 3400425 w 3549650"/>
              <a:gd name="connsiteY40" fmla="*/ 2266950 h 2359025"/>
              <a:gd name="connsiteX41" fmla="*/ 3549650 w 3549650"/>
              <a:gd name="connsiteY41" fmla="*/ 2270125 h 2359025"/>
              <a:gd name="connsiteX42" fmla="*/ 3549650 w 3549650"/>
              <a:gd name="connsiteY42" fmla="*/ 2359025 h 2359025"/>
              <a:gd name="connsiteX43" fmla="*/ 0 w 3549650"/>
              <a:gd name="connsiteY43" fmla="*/ 2359025 h 2359025"/>
              <a:gd name="connsiteX44" fmla="*/ 0 w 3549650"/>
              <a:gd name="connsiteY44" fmla="*/ 2244725 h 2359025"/>
              <a:gd name="connsiteX0" fmla="*/ 0 w 3549650"/>
              <a:gd name="connsiteY0" fmla="*/ 2244725 h 2359025"/>
              <a:gd name="connsiteX1" fmla="*/ 107600 w 3549650"/>
              <a:gd name="connsiteY1" fmla="*/ 1927936 h 2359025"/>
              <a:gd name="connsiteX2" fmla="*/ 312123 w 3549650"/>
              <a:gd name="connsiteY2" fmla="*/ 885144 h 2359025"/>
              <a:gd name="connsiteX3" fmla="*/ 682068 w 3549650"/>
              <a:gd name="connsiteY3" fmla="*/ 1701327 h 2359025"/>
              <a:gd name="connsiteX4" fmla="*/ 628650 w 3549650"/>
              <a:gd name="connsiteY4" fmla="*/ 2216150 h 2359025"/>
              <a:gd name="connsiteX5" fmla="*/ 920750 w 3549650"/>
              <a:gd name="connsiteY5" fmla="*/ 2238375 h 2359025"/>
              <a:gd name="connsiteX6" fmla="*/ 1127125 w 3549650"/>
              <a:gd name="connsiteY6" fmla="*/ 2254250 h 2359025"/>
              <a:gd name="connsiteX7" fmla="*/ 1222375 w 3549650"/>
              <a:gd name="connsiteY7" fmla="*/ 2216150 h 2359025"/>
              <a:gd name="connsiteX8" fmla="*/ 1273175 w 3549650"/>
              <a:gd name="connsiteY8" fmla="*/ 2120900 h 2359025"/>
              <a:gd name="connsiteX9" fmla="*/ 1314450 w 3549650"/>
              <a:gd name="connsiteY9" fmla="*/ 1911350 h 2359025"/>
              <a:gd name="connsiteX10" fmla="*/ 1365250 w 3549650"/>
              <a:gd name="connsiteY10" fmla="*/ 1574800 h 2359025"/>
              <a:gd name="connsiteX11" fmla="*/ 1377950 w 3549650"/>
              <a:gd name="connsiteY11" fmla="*/ 1343025 h 2359025"/>
              <a:gd name="connsiteX12" fmla="*/ 1403350 w 3549650"/>
              <a:gd name="connsiteY12" fmla="*/ 1244600 h 2359025"/>
              <a:gd name="connsiteX13" fmla="*/ 1428750 w 3549650"/>
              <a:gd name="connsiteY13" fmla="*/ 1225550 h 2359025"/>
              <a:gd name="connsiteX14" fmla="*/ 1444625 w 3549650"/>
              <a:gd name="connsiteY14" fmla="*/ 1222375 h 2359025"/>
              <a:gd name="connsiteX15" fmla="*/ 1479550 w 3549650"/>
              <a:gd name="connsiteY15" fmla="*/ 1241425 h 2359025"/>
              <a:gd name="connsiteX16" fmla="*/ 1498600 w 3549650"/>
              <a:gd name="connsiteY16" fmla="*/ 1260475 h 2359025"/>
              <a:gd name="connsiteX17" fmla="*/ 1527175 w 3549650"/>
              <a:gd name="connsiteY17" fmla="*/ 1346200 h 2359025"/>
              <a:gd name="connsiteX18" fmla="*/ 1555750 w 3549650"/>
              <a:gd name="connsiteY18" fmla="*/ 1393825 h 2359025"/>
              <a:gd name="connsiteX19" fmla="*/ 1603375 w 3549650"/>
              <a:gd name="connsiteY19" fmla="*/ 1466850 h 2359025"/>
              <a:gd name="connsiteX20" fmla="*/ 1622425 w 3549650"/>
              <a:gd name="connsiteY20" fmla="*/ 1466850 h 2359025"/>
              <a:gd name="connsiteX21" fmla="*/ 1647825 w 3549650"/>
              <a:gd name="connsiteY21" fmla="*/ 1428750 h 2359025"/>
              <a:gd name="connsiteX22" fmla="*/ 1724025 w 3549650"/>
              <a:gd name="connsiteY22" fmla="*/ 492125 h 2359025"/>
              <a:gd name="connsiteX23" fmla="*/ 1752600 w 3549650"/>
              <a:gd name="connsiteY23" fmla="*/ 184150 h 2359025"/>
              <a:gd name="connsiteX24" fmla="*/ 1784350 w 3549650"/>
              <a:gd name="connsiteY24" fmla="*/ 53975 h 2359025"/>
              <a:gd name="connsiteX25" fmla="*/ 1806575 w 3549650"/>
              <a:gd name="connsiteY25" fmla="*/ 3175 h 2359025"/>
              <a:gd name="connsiteX26" fmla="*/ 1828800 w 3549650"/>
              <a:gd name="connsiteY26" fmla="*/ 0 h 2359025"/>
              <a:gd name="connsiteX27" fmla="*/ 1841500 w 3549650"/>
              <a:gd name="connsiteY27" fmla="*/ 22225 h 2359025"/>
              <a:gd name="connsiteX28" fmla="*/ 1870075 w 3549650"/>
              <a:gd name="connsiteY28" fmla="*/ 146050 h 2359025"/>
              <a:gd name="connsiteX29" fmla="*/ 1898650 w 3549650"/>
              <a:gd name="connsiteY29" fmla="*/ 400050 h 2359025"/>
              <a:gd name="connsiteX30" fmla="*/ 1949450 w 3549650"/>
              <a:gd name="connsiteY30" fmla="*/ 1136650 h 2359025"/>
              <a:gd name="connsiteX31" fmla="*/ 1987550 w 3549650"/>
              <a:gd name="connsiteY31" fmla="*/ 1616075 h 2359025"/>
              <a:gd name="connsiteX32" fmla="*/ 2016125 w 3549650"/>
              <a:gd name="connsiteY32" fmla="*/ 1819275 h 2359025"/>
              <a:gd name="connsiteX33" fmla="*/ 2041525 w 3549650"/>
              <a:gd name="connsiteY33" fmla="*/ 1905000 h 2359025"/>
              <a:gd name="connsiteX34" fmla="*/ 2098675 w 3549650"/>
              <a:gd name="connsiteY34" fmla="*/ 1952625 h 2359025"/>
              <a:gd name="connsiteX35" fmla="*/ 2143125 w 3549650"/>
              <a:gd name="connsiteY35" fmla="*/ 2022475 h 2359025"/>
              <a:gd name="connsiteX36" fmla="*/ 2282825 w 3549650"/>
              <a:gd name="connsiteY36" fmla="*/ 2139950 h 2359025"/>
              <a:gd name="connsiteX37" fmla="*/ 2476500 w 3549650"/>
              <a:gd name="connsiteY37" fmla="*/ 2206625 h 2359025"/>
              <a:gd name="connsiteX38" fmla="*/ 2714625 w 3549650"/>
              <a:gd name="connsiteY38" fmla="*/ 2238375 h 2359025"/>
              <a:gd name="connsiteX39" fmla="*/ 3016250 w 3549650"/>
              <a:gd name="connsiteY39" fmla="*/ 2254250 h 2359025"/>
              <a:gd name="connsiteX40" fmla="*/ 3400425 w 3549650"/>
              <a:gd name="connsiteY40" fmla="*/ 2266950 h 2359025"/>
              <a:gd name="connsiteX41" fmla="*/ 3549650 w 3549650"/>
              <a:gd name="connsiteY41" fmla="*/ 2270125 h 2359025"/>
              <a:gd name="connsiteX42" fmla="*/ 3549650 w 3549650"/>
              <a:gd name="connsiteY42" fmla="*/ 2359025 h 2359025"/>
              <a:gd name="connsiteX43" fmla="*/ 0 w 3549650"/>
              <a:gd name="connsiteY43" fmla="*/ 2359025 h 2359025"/>
              <a:gd name="connsiteX44" fmla="*/ 0 w 3549650"/>
              <a:gd name="connsiteY44" fmla="*/ 2244725 h 2359025"/>
              <a:gd name="connsiteX0" fmla="*/ 0 w 3549650"/>
              <a:gd name="connsiteY0" fmla="*/ 2244725 h 2359025"/>
              <a:gd name="connsiteX1" fmla="*/ 107600 w 3549650"/>
              <a:gd name="connsiteY1" fmla="*/ 1927936 h 2359025"/>
              <a:gd name="connsiteX2" fmla="*/ 312123 w 3549650"/>
              <a:gd name="connsiteY2" fmla="*/ 885144 h 2359025"/>
              <a:gd name="connsiteX3" fmla="*/ 682068 w 3549650"/>
              <a:gd name="connsiteY3" fmla="*/ 1701327 h 2359025"/>
              <a:gd name="connsiteX4" fmla="*/ 815707 w 3549650"/>
              <a:gd name="connsiteY4" fmla="*/ 2055816 h 2359025"/>
              <a:gd name="connsiteX5" fmla="*/ 920750 w 3549650"/>
              <a:gd name="connsiteY5" fmla="*/ 2238375 h 2359025"/>
              <a:gd name="connsiteX6" fmla="*/ 1127125 w 3549650"/>
              <a:gd name="connsiteY6" fmla="*/ 2254250 h 2359025"/>
              <a:gd name="connsiteX7" fmla="*/ 1222375 w 3549650"/>
              <a:gd name="connsiteY7" fmla="*/ 2216150 h 2359025"/>
              <a:gd name="connsiteX8" fmla="*/ 1273175 w 3549650"/>
              <a:gd name="connsiteY8" fmla="*/ 2120900 h 2359025"/>
              <a:gd name="connsiteX9" fmla="*/ 1314450 w 3549650"/>
              <a:gd name="connsiteY9" fmla="*/ 1911350 h 2359025"/>
              <a:gd name="connsiteX10" fmla="*/ 1365250 w 3549650"/>
              <a:gd name="connsiteY10" fmla="*/ 1574800 h 2359025"/>
              <a:gd name="connsiteX11" fmla="*/ 1377950 w 3549650"/>
              <a:gd name="connsiteY11" fmla="*/ 1343025 h 2359025"/>
              <a:gd name="connsiteX12" fmla="*/ 1403350 w 3549650"/>
              <a:gd name="connsiteY12" fmla="*/ 1244600 h 2359025"/>
              <a:gd name="connsiteX13" fmla="*/ 1428750 w 3549650"/>
              <a:gd name="connsiteY13" fmla="*/ 1225550 h 2359025"/>
              <a:gd name="connsiteX14" fmla="*/ 1444625 w 3549650"/>
              <a:gd name="connsiteY14" fmla="*/ 1222375 h 2359025"/>
              <a:gd name="connsiteX15" fmla="*/ 1479550 w 3549650"/>
              <a:gd name="connsiteY15" fmla="*/ 1241425 h 2359025"/>
              <a:gd name="connsiteX16" fmla="*/ 1498600 w 3549650"/>
              <a:gd name="connsiteY16" fmla="*/ 1260475 h 2359025"/>
              <a:gd name="connsiteX17" fmla="*/ 1527175 w 3549650"/>
              <a:gd name="connsiteY17" fmla="*/ 1346200 h 2359025"/>
              <a:gd name="connsiteX18" fmla="*/ 1555750 w 3549650"/>
              <a:gd name="connsiteY18" fmla="*/ 1393825 h 2359025"/>
              <a:gd name="connsiteX19" fmla="*/ 1603375 w 3549650"/>
              <a:gd name="connsiteY19" fmla="*/ 1466850 h 2359025"/>
              <a:gd name="connsiteX20" fmla="*/ 1622425 w 3549650"/>
              <a:gd name="connsiteY20" fmla="*/ 1466850 h 2359025"/>
              <a:gd name="connsiteX21" fmla="*/ 1647825 w 3549650"/>
              <a:gd name="connsiteY21" fmla="*/ 1428750 h 2359025"/>
              <a:gd name="connsiteX22" fmla="*/ 1724025 w 3549650"/>
              <a:gd name="connsiteY22" fmla="*/ 492125 h 2359025"/>
              <a:gd name="connsiteX23" fmla="*/ 1752600 w 3549650"/>
              <a:gd name="connsiteY23" fmla="*/ 184150 h 2359025"/>
              <a:gd name="connsiteX24" fmla="*/ 1784350 w 3549650"/>
              <a:gd name="connsiteY24" fmla="*/ 53975 h 2359025"/>
              <a:gd name="connsiteX25" fmla="*/ 1806575 w 3549650"/>
              <a:gd name="connsiteY25" fmla="*/ 3175 h 2359025"/>
              <a:gd name="connsiteX26" fmla="*/ 1828800 w 3549650"/>
              <a:gd name="connsiteY26" fmla="*/ 0 h 2359025"/>
              <a:gd name="connsiteX27" fmla="*/ 1841500 w 3549650"/>
              <a:gd name="connsiteY27" fmla="*/ 22225 h 2359025"/>
              <a:gd name="connsiteX28" fmla="*/ 1870075 w 3549650"/>
              <a:gd name="connsiteY28" fmla="*/ 146050 h 2359025"/>
              <a:gd name="connsiteX29" fmla="*/ 1898650 w 3549650"/>
              <a:gd name="connsiteY29" fmla="*/ 400050 h 2359025"/>
              <a:gd name="connsiteX30" fmla="*/ 1949450 w 3549650"/>
              <a:gd name="connsiteY30" fmla="*/ 1136650 h 2359025"/>
              <a:gd name="connsiteX31" fmla="*/ 1987550 w 3549650"/>
              <a:gd name="connsiteY31" fmla="*/ 1616075 h 2359025"/>
              <a:gd name="connsiteX32" fmla="*/ 2016125 w 3549650"/>
              <a:gd name="connsiteY32" fmla="*/ 1819275 h 2359025"/>
              <a:gd name="connsiteX33" fmla="*/ 2041525 w 3549650"/>
              <a:gd name="connsiteY33" fmla="*/ 1905000 h 2359025"/>
              <a:gd name="connsiteX34" fmla="*/ 2098675 w 3549650"/>
              <a:gd name="connsiteY34" fmla="*/ 1952625 h 2359025"/>
              <a:gd name="connsiteX35" fmla="*/ 2143125 w 3549650"/>
              <a:gd name="connsiteY35" fmla="*/ 2022475 h 2359025"/>
              <a:gd name="connsiteX36" fmla="*/ 2282825 w 3549650"/>
              <a:gd name="connsiteY36" fmla="*/ 2139950 h 2359025"/>
              <a:gd name="connsiteX37" fmla="*/ 2476500 w 3549650"/>
              <a:gd name="connsiteY37" fmla="*/ 2206625 h 2359025"/>
              <a:gd name="connsiteX38" fmla="*/ 2714625 w 3549650"/>
              <a:gd name="connsiteY38" fmla="*/ 2238375 h 2359025"/>
              <a:gd name="connsiteX39" fmla="*/ 3016250 w 3549650"/>
              <a:gd name="connsiteY39" fmla="*/ 2254250 h 2359025"/>
              <a:gd name="connsiteX40" fmla="*/ 3400425 w 3549650"/>
              <a:gd name="connsiteY40" fmla="*/ 2266950 h 2359025"/>
              <a:gd name="connsiteX41" fmla="*/ 3549650 w 3549650"/>
              <a:gd name="connsiteY41" fmla="*/ 2270125 h 2359025"/>
              <a:gd name="connsiteX42" fmla="*/ 3549650 w 3549650"/>
              <a:gd name="connsiteY42" fmla="*/ 2359025 h 2359025"/>
              <a:gd name="connsiteX43" fmla="*/ 0 w 3549650"/>
              <a:gd name="connsiteY43" fmla="*/ 2359025 h 2359025"/>
              <a:gd name="connsiteX44" fmla="*/ 0 w 3549650"/>
              <a:gd name="connsiteY44" fmla="*/ 2244725 h 2359025"/>
              <a:gd name="connsiteX0" fmla="*/ 0 w 3549650"/>
              <a:gd name="connsiteY0" fmla="*/ 2244725 h 2359025"/>
              <a:gd name="connsiteX1" fmla="*/ 107600 w 3549650"/>
              <a:gd name="connsiteY1" fmla="*/ 1927936 h 2359025"/>
              <a:gd name="connsiteX2" fmla="*/ 312123 w 3549650"/>
              <a:gd name="connsiteY2" fmla="*/ 885144 h 2359025"/>
              <a:gd name="connsiteX3" fmla="*/ 682068 w 3549650"/>
              <a:gd name="connsiteY3" fmla="*/ 1701327 h 2359025"/>
              <a:gd name="connsiteX4" fmla="*/ 815707 w 3549650"/>
              <a:gd name="connsiteY4" fmla="*/ 2055816 h 2359025"/>
              <a:gd name="connsiteX5" fmla="*/ 920750 w 3549650"/>
              <a:gd name="connsiteY5" fmla="*/ 2238375 h 2359025"/>
              <a:gd name="connsiteX6" fmla="*/ 1127125 w 3549650"/>
              <a:gd name="connsiteY6" fmla="*/ 2254250 h 2359025"/>
              <a:gd name="connsiteX7" fmla="*/ 1222375 w 3549650"/>
              <a:gd name="connsiteY7" fmla="*/ 2216150 h 2359025"/>
              <a:gd name="connsiteX8" fmla="*/ 1273175 w 3549650"/>
              <a:gd name="connsiteY8" fmla="*/ 2120900 h 2359025"/>
              <a:gd name="connsiteX9" fmla="*/ 1314450 w 3549650"/>
              <a:gd name="connsiteY9" fmla="*/ 1911350 h 2359025"/>
              <a:gd name="connsiteX10" fmla="*/ 1365250 w 3549650"/>
              <a:gd name="connsiteY10" fmla="*/ 1574800 h 2359025"/>
              <a:gd name="connsiteX11" fmla="*/ 1377950 w 3549650"/>
              <a:gd name="connsiteY11" fmla="*/ 1343025 h 2359025"/>
              <a:gd name="connsiteX12" fmla="*/ 1403350 w 3549650"/>
              <a:gd name="connsiteY12" fmla="*/ 1244600 h 2359025"/>
              <a:gd name="connsiteX13" fmla="*/ 1428750 w 3549650"/>
              <a:gd name="connsiteY13" fmla="*/ 1225550 h 2359025"/>
              <a:gd name="connsiteX14" fmla="*/ 1444625 w 3549650"/>
              <a:gd name="connsiteY14" fmla="*/ 1222375 h 2359025"/>
              <a:gd name="connsiteX15" fmla="*/ 1479550 w 3549650"/>
              <a:gd name="connsiteY15" fmla="*/ 1241425 h 2359025"/>
              <a:gd name="connsiteX16" fmla="*/ 1498600 w 3549650"/>
              <a:gd name="connsiteY16" fmla="*/ 1260475 h 2359025"/>
              <a:gd name="connsiteX17" fmla="*/ 1527175 w 3549650"/>
              <a:gd name="connsiteY17" fmla="*/ 1346200 h 2359025"/>
              <a:gd name="connsiteX18" fmla="*/ 1555750 w 3549650"/>
              <a:gd name="connsiteY18" fmla="*/ 1393825 h 2359025"/>
              <a:gd name="connsiteX19" fmla="*/ 1603375 w 3549650"/>
              <a:gd name="connsiteY19" fmla="*/ 1466850 h 2359025"/>
              <a:gd name="connsiteX20" fmla="*/ 1622425 w 3549650"/>
              <a:gd name="connsiteY20" fmla="*/ 1466850 h 2359025"/>
              <a:gd name="connsiteX21" fmla="*/ 1647825 w 3549650"/>
              <a:gd name="connsiteY21" fmla="*/ 1428750 h 2359025"/>
              <a:gd name="connsiteX22" fmla="*/ 1724025 w 3549650"/>
              <a:gd name="connsiteY22" fmla="*/ 492125 h 2359025"/>
              <a:gd name="connsiteX23" fmla="*/ 1752600 w 3549650"/>
              <a:gd name="connsiteY23" fmla="*/ 184150 h 2359025"/>
              <a:gd name="connsiteX24" fmla="*/ 1784350 w 3549650"/>
              <a:gd name="connsiteY24" fmla="*/ 53975 h 2359025"/>
              <a:gd name="connsiteX25" fmla="*/ 1806575 w 3549650"/>
              <a:gd name="connsiteY25" fmla="*/ 3175 h 2359025"/>
              <a:gd name="connsiteX26" fmla="*/ 1828800 w 3549650"/>
              <a:gd name="connsiteY26" fmla="*/ 0 h 2359025"/>
              <a:gd name="connsiteX27" fmla="*/ 1841500 w 3549650"/>
              <a:gd name="connsiteY27" fmla="*/ 22225 h 2359025"/>
              <a:gd name="connsiteX28" fmla="*/ 1870075 w 3549650"/>
              <a:gd name="connsiteY28" fmla="*/ 146050 h 2359025"/>
              <a:gd name="connsiteX29" fmla="*/ 1898650 w 3549650"/>
              <a:gd name="connsiteY29" fmla="*/ 400050 h 2359025"/>
              <a:gd name="connsiteX30" fmla="*/ 1949450 w 3549650"/>
              <a:gd name="connsiteY30" fmla="*/ 1136650 h 2359025"/>
              <a:gd name="connsiteX31" fmla="*/ 1987550 w 3549650"/>
              <a:gd name="connsiteY31" fmla="*/ 1616075 h 2359025"/>
              <a:gd name="connsiteX32" fmla="*/ 2016125 w 3549650"/>
              <a:gd name="connsiteY32" fmla="*/ 1819275 h 2359025"/>
              <a:gd name="connsiteX33" fmla="*/ 2041525 w 3549650"/>
              <a:gd name="connsiteY33" fmla="*/ 1905000 h 2359025"/>
              <a:gd name="connsiteX34" fmla="*/ 2098675 w 3549650"/>
              <a:gd name="connsiteY34" fmla="*/ 1952625 h 2359025"/>
              <a:gd name="connsiteX35" fmla="*/ 2143125 w 3549650"/>
              <a:gd name="connsiteY35" fmla="*/ 2022475 h 2359025"/>
              <a:gd name="connsiteX36" fmla="*/ 2282825 w 3549650"/>
              <a:gd name="connsiteY36" fmla="*/ 2139950 h 2359025"/>
              <a:gd name="connsiteX37" fmla="*/ 2476500 w 3549650"/>
              <a:gd name="connsiteY37" fmla="*/ 2206625 h 2359025"/>
              <a:gd name="connsiteX38" fmla="*/ 2714625 w 3549650"/>
              <a:gd name="connsiteY38" fmla="*/ 2238375 h 2359025"/>
              <a:gd name="connsiteX39" fmla="*/ 3016250 w 3549650"/>
              <a:gd name="connsiteY39" fmla="*/ 2254250 h 2359025"/>
              <a:gd name="connsiteX40" fmla="*/ 3400425 w 3549650"/>
              <a:gd name="connsiteY40" fmla="*/ 2266950 h 2359025"/>
              <a:gd name="connsiteX41" fmla="*/ 3549650 w 3549650"/>
              <a:gd name="connsiteY41" fmla="*/ 2270125 h 2359025"/>
              <a:gd name="connsiteX42" fmla="*/ 3549650 w 3549650"/>
              <a:gd name="connsiteY42" fmla="*/ 2359025 h 2359025"/>
              <a:gd name="connsiteX43" fmla="*/ 0 w 3549650"/>
              <a:gd name="connsiteY43" fmla="*/ 2359025 h 2359025"/>
              <a:gd name="connsiteX44" fmla="*/ 0 w 3549650"/>
              <a:gd name="connsiteY44" fmla="*/ 2244725 h 235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549650" h="2359025">
                <a:moveTo>
                  <a:pt x="0" y="2244725"/>
                </a:moveTo>
                <a:cubicBezTo>
                  <a:pt x="35867" y="2139129"/>
                  <a:pt x="53918" y="2256219"/>
                  <a:pt x="107600" y="1927936"/>
                </a:cubicBezTo>
                <a:cubicBezTo>
                  <a:pt x="175774" y="1580339"/>
                  <a:pt x="208319" y="1027869"/>
                  <a:pt x="312123" y="885144"/>
                </a:cubicBezTo>
                <a:cubicBezTo>
                  <a:pt x="441376" y="866228"/>
                  <a:pt x="508277" y="1230332"/>
                  <a:pt x="682068" y="1701327"/>
                </a:cubicBezTo>
                <a:cubicBezTo>
                  <a:pt x="788967" y="1935288"/>
                  <a:pt x="753346" y="1857486"/>
                  <a:pt x="815707" y="2055816"/>
                </a:cubicBezTo>
                <a:lnTo>
                  <a:pt x="920750" y="2238375"/>
                </a:lnTo>
                <a:lnTo>
                  <a:pt x="1127125" y="2254250"/>
                </a:lnTo>
                <a:lnTo>
                  <a:pt x="1222375" y="2216150"/>
                </a:lnTo>
                <a:lnTo>
                  <a:pt x="1273175" y="2120900"/>
                </a:lnTo>
                <a:lnTo>
                  <a:pt x="1314450" y="1911350"/>
                </a:lnTo>
                <a:lnTo>
                  <a:pt x="1365250" y="1574800"/>
                </a:lnTo>
                <a:lnTo>
                  <a:pt x="1377950" y="1343025"/>
                </a:lnTo>
                <a:lnTo>
                  <a:pt x="1403350" y="1244600"/>
                </a:lnTo>
                <a:lnTo>
                  <a:pt x="1428750" y="1225550"/>
                </a:lnTo>
                <a:lnTo>
                  <a:pt x="1444625" y="1222375"/>
                </a:lnTo>
                <a:lnTo>
                  <a:pt x="1479550" y="1241425"/>
                </a:lnTo>
                <a:lnTo>
                  <a:pt x="1498600" y="1260475"/>
                </a:lnTo>
                <a:lnTo>
                  <a:pt x="1527175" y="1346200"/>
                </a:lnTo>
                <a:lnTo>
                  <a:pt x="1555750" y="1393825"/>
                </a:lnTo>
                <a:lnTo>
                  <a:pt x="1603375" y="1466850"/>
                </a:lnTo>
                <a:lnTo>
                  <a:pt x="1622425" y="1466850"/>
                </a:lnTo>
                <a:lnTo>
                  <a:pt x="1647825" y="1428750"/>
                </a:lnTo>
                <a:lnTo>
                  <a:pt x="1724025" y="492125"/>
                </a:lnTo>
                <a:lnTo>
                  <a:pt x="1752600" y="184150"/>
                </a:lnTo>
                <a:lnTo>
                  <a:pt x="1784350" y="53975"/>
                </a:lnTo>
                <a:lnTo>
                  <a:pt x="1806575" y="3175"/>
                </a:lnTo>
                <a:lnTo>
                  <a:pt x="1828800" y="0"/>
                </a:lnTo>
                <a:lnTo>
                  <a:pt x="1841500" y="22225"/>
                </a:lnTo>
                <a:lnTo>
                  <a:pt x="1870075" y="146050"/>
                </a:lnTo>
                <a:lnTo>
                  <a:pt x="1898650" y="400050"/>
                </a:lnTo>
                <a:lnTo>
                  <a:pt x="1949450" y="1136650"/>
                </a:lnTo>
                <a:lnTo>
                  <a:pt x="1987550" y="1616075"/>
                </a:lnTo>
                <a:lnTo>
                  <a:pt x="2016125" y="1819275"/>
                </a:lnTo>
                <a:lnTo>
                  <a:pt x="2041525" y="1905000"/>
                </a:lnTo>
                <a:lnTo>
                  <a:pt x="2098675" y="1952625"/>
                </a:lnTo>
                <a:lnTo>
                  <a:pt x="2143125" y="2022475"/>
                </a:lnTo>
                <a:lnTo>
                  <a:pt x="2282825" y="2139950"/>
                </a:lnTo>
                <a:lnTo>
                  <a:pt x="2476500" y="2206625"/>
                </a:lnTo>
                <a:lnTo>
                  <a:pt x="2714625" y="2238375"/>
                </a:lnTo>
                <a:lnTo>
                  <a:pt x="3016250" y="2254250"/>
                </a:lnTo>
                <a:lnTo>
                  <a:pt x="3400425" y="2266950"/>
                </a:lnTo>
                <a:lnTo>
                  <a:pt x="3549650" y="2270125"/>
                </a:lnTo>
                <a:lnTo>
                  <a:pt x="3549650" y="2359025"/>
                </a:lnTo>
                <a:lnTo>
                  <a:pt x="0" y="2359025"/>
                </a:lnTo>
                <a:lnTo>
                  <a:pt x="0" y="22447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14400" y="6017998"/>
            <a:ext cx="7010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330271" y="2235549"/>
            <a:ext cx="0" cy="4247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4400" y="5887684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sv-SE" dirty="0"/>
          </a:p>
        </p:txBody>
      </p:sp>
      <p:sp>
        <p:nvSpPr>
          <p:cNvPr id="19" name="TextBox 18"/>
          <p:cNvSpPr txBox="1"/>
          <p:nvPr/>
        </p:nvSpPr>
        <p:spPr>
          <a:xfrm>
            <a:off x="7176362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2243440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sv-SE" dirty="0"/>
          </a:p>
        </p:txBody>
      </p:sp>
      <p:sp>
        <p:nvSpPr>
          <p:cNvPr id="21" name="TextBox 20"/>
          <p:cNvSpPr txBox="1"/>
          <p:nvPr/>
        </p:nvSpPr>
        <p:spPr>
          <a:xfrm>
            <a:off x="3134820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sv-SE" dirty="0"/>
          </a:p>
        </p:txBody>
      </p:sp>
      <p:sp>
        <p:nvSpPr>
          <p:cNvPr id="22" name="TextBox 21"/>
          <p:cNvSpPr txBox="1"/>
          <p:nvPr/>
        </p:nvSpPr>
        <p:spPr>
          <a:xfrm>
            <a:off x="5231642" y="5908666"/>
            <a:ext cx="516161" cy="631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sv-SE" dirty="0"/>
          </a:p>
        </p:txBody>
      </p:sp>
      <p:sp>
        <p:nvSpPr>
          <p:cNvPr id="23" name="Freeform 22"/>
          <p:cNvSpPr/>
          <p:nvPr/>
        </p:nvSpPr>
        <p:spPr>
          <a:xfrm>
            <a:off x="1321882" y="1987476"/>
            <a:ext cx="6084041" cy="4005443"/>
          </a:xfrm>
          <a:custGeom>
            <a:avLst/>
            <a:gdLst>
              <a:gd name="connsiteX0" fmla="*/ 0 w 3556000"/>
              <a:gd name="connsiteY0" fmla="*/ 2241057 h 2266457"/>
              <a:gd name="connsiteX1" fmla="*/ 457200 w 3556000"/>
              <a:gd name="connsiteY1" fmla="*/ 2202957 h 2266457"/>
              <a:gd name="connsiteX2" fmla="*/ 908050 w 3556000"/>
              <a:gd name="connsiteY2" fmla="*/ 2234707 h 2266457"/>
              <a:gd name="connsiteX3" fmla="*/ 1225550 w 3556000"/>
              <a:gd name="connsiteY3" fmla="*/ 2202957 h 2266457"/>
              <a:gd name="connsiteX4" fmla="*/ 1333500 w 3556000"/>
              <a:gd name="connsiteY4" fmla="*/ 1802907 h 2266457"/>
              <a:gd name="connsiteX5" fmla="*/ 1397000 w 3556000"/>
              <a:gd name="connsiteY5" fmla="*/ 1269507 h 2266457"/>
              <a:gd name="connsiteX6" fmla="*/ 1492250 w 3556000"/>
              <a:gd name="connsiteY6" fmla="*/ 1250457 h 2266457"/>
              <a:gd name="connsiteX7" fmla="*/ 1536700 w 3556000"/>
              <a:gd name="connsiteY7" fmla="*/ 1358407 h 2266457"/>
              <a:gd name="connsiteX8" fmla="*/ 1651000 w 3556000"/>
              <a:gd name="connsiteY8" fmla="*/ 1383807 h 2266457"/>
              <a:gd name="connsiteX9" fmla="*/ 1752600 w 3556000"/>
              <a:gd name="connsiteY9" fmla="*/ 190007 h 2266457"/>
              <a:gd name="connsiteX10" fmla="*/ 1873250 w 3556000"/>
              <a:gd name="connsiteY10" fmla="*/ 151907 h 2266457"/>
              <a:gd name="connsiteX11" fmla="*/ 1993900 w 3556000"/>
              <a:gd name="connsiteY11" fmla="*/ 1650507 h 2266457"/>
              <a:gd name="connsiteX12" fmla="*/ 2114550 w 3556000"/>
              <a:gd name="connsiteY12" fmla="*/ 1968007 h 2266457"/>
              <a:gd name="connsiteX13" fmla="*/ 2463800 w 3556000"/>
              <a:gd name="connsiteY13" fmla="*/ 2196607 h 2266457"/>
              <a:gd name="connsiteX14" fmla="*/ 3556000 w 3556000"/>
              <a:gd name="connsiteY14" fmla="*/ 2266457 h 2266457"/>
              <a:gd name="connsiteX0" fmla="*/ 0 w 3556000"/>
              <a:gd name="connsiteY0" fmla="*/ 2241057 h 2341101"/>
              <a:gd name="connsiteX1" fmla="*/ 332495 w 3556000"/>
              <a:gd name="connsiteY1" fmla="*/ 875744 h 2341101"/>
              <a:gd name="connsiteX2" fmla="*/ 908050 w 3556000"/>
              <a:gd name="connsiteY2" fmla="*/ 2234707 h 2341101"/>
              <a:gd name="connsiteX3" fmla="*/ 1225550 w 3556000"/>
              <a:gd name="connsiteY3" fmla="*/ 2202957 h 2341101"/>
              <a:gd name="connsiteX4" fmla="*/ 1333500 w 3556000"/>
              <a:gd name="connsiteY4" fmla="*/ 1802907 h 2341101"/>
              <a:gd name="connsiteX5" fmla="*/ 1397000 w 3556000"/>
              <a:gd name="connsiteY5" fmla="*/ 1269507 h 2341101"/>
              <a:gd name="connsiteX6" fmla="*/ 1492250 w 3556000"/>
              <a:gd name="connsiteY6" fmla="*/ 1250457 h 2341101"/>
              <a:gd name="connsiteX7" fmla="*/ 1536700 w 3556000"/>
              <a:gd name="connsiteY7" fmla="*/ 1358407 h 2341101"/>
              <a:gd name="connsiteX8" fmla="*/ 1651000 w 3556000"/>
              <a:gd name="connsiteY8" fmla="*/ 1383807 h 2341101"/>
              <a:gd name="connsiteX9" fmla="*/ 1752600 w 3556000"/>
              <a:gd name="connsiteY9" fmla="*/ 190007 h 2341101"/>
              <a:gd name="connsiteX10" fmla="*/ 1873250 w 3556000"/>
              <a:gd name="connsiteY10" fmla="*/ 151907 h 2341101"/>
              <a:gd name="connsiteX11" fmla="*/ 1993900 w 3556000"/>
              <a:gd name="connsiteY11" fmla="*/ 1650507 h 2341101"/>
              <a:gd name="connsiteX12" fmla="*/ 2114550 w 3556000"/>
              <a:gd name="connsiteY12" fmla="*/ 1968007 h 2341101"/>
              <a:gd name="connsiteX13" fmla="*/ 2463800 w 3556000"/>
              <a:gd name="connsiteY13" fmla="*/ 2196607 h 2341101"/>
              <a:gd name="connsiteX14" fmla="*/ 3556000 w 3556000"/>
              <a:gd name="connsiteY14" fmla="*/ 2266457 h 234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56000" h="2341101">
                <a:moveTo>
                  <a:pt x="0" y="2241057"/>
                </a:moveTo>
                <a:cubicBezTo>
                  <a:pt x="152929" y="2222536"/>
                  <a:pt x="181153" y="876802"/>
                  <a:pt x="332495" y="875744"/>
                </a:cubicBezTo>
                <a:cubicBezTo>
                  <a:pt x="483837" y="874686"/>
                  <a:pt x="759208" y="2013505"/>
                  <a:pt x="908050" y="2234707"/>
                </a:cubicBezTo>
                <a:cubicBezTo>
                  <a:pt x="1056893" y="2455909"/>
                  <a:pt x="1154642" y="2274924"/>
                  <a:pt x="1225550" y="2202957"/>
                </a:cubicBezTo>
                <a:cubicBezTo>
                  <a:pt x="1296458" y="2130990"/>
                  <a:pt x="1304925" y="1958482"/>
                  <a:pt x="1333500" y="1802907"/>
                </a:cubicBezTo>
                <a:cubicBezTo>
                  <a:pt x="1362075" y="1647332"/>
                  <a:pt x="1370542" y="1361582"/>
                  <a:pt x="1397000" y="1269507"/>
                </a:cubicBezTo>
                <a:cubicBezTo>
                  <a:pt x="1423458" y="1177432"/>
                  <a:pt x="1468967" y="1235640"/>
                  <a:pt x="1492250" y="1250457"/>
                </a:cubicBezTo>
                <a:cubicBezTo>
                  <a:pt x="1515533" y="1265274"/>
                  <a:pt x="1510242" y="1336182"/>
                  <a:pt x="1536700" y="1358407"/>
                </a:cubicBezTo>
                <a:cubicBezTo>
                  <a:pt x="1563158" y="1380632"/>
                  <a:pt x="1615017" y="1578540"/>
                  <a:pt x="1651000" y="1383807"/>
                </a:cubicBezTo>
                <a:cubicBezTo>
                  <a:pt x="1686983" y="1189074"/>
                  <a:pt x="1715558" y="395324"/>
                  <a:pt x="1752600" y="190007"/>
                </a:cubicBezTo>
                <a:cubicBezTo>
                  <a:pt x="1789642" y="-15310"/>
                  <a:pt x="1833033" y="-91510"/>
                  <a:pt x="1873250" y="151907"/>
                </a:cubicBezTo>
                <a:cubicBezTo>
                  <a:pt x="1913467" y="395324"/>
                  <a:pt x="1953683" y="1347824"/>
                  <a:pt x="1993900" y="1650507"/>
                </a:cubicBezTo>
                <a:cubicBezTo>
                  <a:pt x="2034117" y="1953190"/>
                  <a:pt x="2036233" y="1876990"/>
                  <a:pt x="2114550" y="1968007"/>
                </a:cubicBezTo>
                <a:cubicBezTo>
                  <a:pt x="2192867" y="2059024"/>
                  <a:pt x="2223559" y="2146865"/>
                  <a:pt x="2463800" y="2196607"/>
                </a:cubicBezTo>
                <a:cubicBezTo>
                  <a:pt x="2704041" y="2246349"/>
                  <a:pt x="3130020" y="2256403"/>
                  <a:pt x="3556000" y="226645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355324" y="2819400"/>
                <a:ext cx="2013821" cy="7170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Example: 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−1.5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sv-FI" dirty="0" smtClean="0"/>
                  <a:t> </a:t>
                </a:r>
                <a:endParaRPr lang="sv-FI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324" y="2819400"/>
                <a:ext cx="2013821" cy="717056"/>
              </a:xfrm>
              <a:prstGeom prst="rect">
                <a:avLst/>
              </a:prstGeom>
              <a:blipFill rotWithShape="0">
                <a:blip r:embed="rId3"/>
                <a:stretch>
                  <a:fillRect l="-7273" t="-11111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/>
          <p:cNvSpPr/>
          <p:nvPr/>
        </p:nvSpPr>
        <p:spPr>
          <a:xfrm>
            <a:off x="1330960" y="2362581"/>
            <a:ext cx="6035040" cy="3622035"/>
          </a:xfrm>
          <a:custGeom>
            <a:avLst/>
            <a:gdLst>
              <a:gd name="connsiteX0" fmla="*/ 0 w 6035040"/>
              <a:gd name="connsiteY0" fmla="*/ 2987394 h 3017996"/>
              <a:gd name="connsiteX1" fmla="*/ 1615440 w 6035040"/>
              <a:gd name="connsiteY1" fmla="*/ 2865474 h 3017996"/>
              <a:gd name="connsiteX2" fmla="*/ 2499360 w 6035040"/>
              <a:gd name="connsiteY2" fmla="*/ 1798674 h 3017996"/>
              <a:gd name="connsiteX3" fmla="*/ 2987040 w 6035040"/>
              <a:gd name="connsiteY3" fmla="*/ 354 h 3017996"/>
              <a:gd name="connsiteX4" fmla="*/ 3413760 w 6035040"/>
              <a:gd name="connsiteY4" fmla="*/ 1951074 h 3017996"/>
              <a:gd name="connsiteX5" fmla="*/ 4206240 w 6035040"/>
              <a:gd name="connsiteY5" fmla="*/ 2865474 h 3017996"/>
              <a:gd name="connsiteX6" fmla="*/ 6035040 w 6035040"/>
              <a:gd name="connsiteY6" fmla="*/ 2987394 h 3017996"/>
              <a:gd name="connsiteX0" fmla="*/ 0 w 6035040"/>
              <a:gd name="connsiteY0" fmla="*/ 2987390 h 3005579"/>
              <a:gd name="connsiteX1" fmla="*/ 1645920 w 6035040"/>
              <a:gd name="connsiteY1" fmla="*/ 2739550 h 3005579"/>
              <a:gd name="connsiteX2" fmla="*/ 2499360 w 6035040"/>
              <a:gd name="connsiteY2" fmla="*/ 1798670 h 3005579"/>
              <a:gd name="connsiteX3" fmla="*/ 2987040 w 6035040"/>
              <a:gd name="connsiteY3" fmla="*/ 350 h 3005579"/>
              <a:gd name="connsiteX4" fmla="*/ 3413760 w 6035040"/>
              <a:gd name="connsiteY4" fmla="*/ 1951070 h 3005579"/>
              <a:gd name="connsiteX5" fmla="*/ 4206240 w 6035040"/>
              <a:gd name="connsiteY5" fmla="*/ 2865470 h 3005579"/>
              <a:gd name="connsiteX6" fmla="*/ 6035040 w 6035040"/>
              <a:gd name="connsiteY6" fmla="*/ 2987390 h 3005579"/>
              <a:gd name="connsiteX0" fmla="*/ 0 w 6035040"/>
              <a:gd name="connsiteY0" fmla="*/ 2987390 h 3012106"/>
              <a:gd name="connsiteX1" fmla="*/ 1645920 w 6035040"/>
              <a:gd name="connsiteY1" fmla="*/ 2739550 h 3012106"/>
              <a:gd name="connsiteX2" fmla="*/ 2499360 w 6035040"/>
              <a:gd name="connsiteY2" fmla="*/ 1798670 h 3012106"/>
              <a:gd name="connsiteX3" fmla="*/ 2987040 w 6035040"/>
              <a:gd name="connsiteY3" fmla="*/ 350 h 3012106"/>
              <a:gd name="connsiteX4" fmla="*/ 3413760 w 6035040"/>
              <a:gd name="connsiteY4" fmla="*/ 1951070 h 3012106"/>
              <a:gd name="connsiteX5" fmla="*/ 4206240 w 6035040"/>
              <a:gd name="connsiteY5" fmla="*/ 2865470 h 3012106"/>
              <a:gd name="connsiteX6" fmla="*/ 6035040 w 6035040"/>
              <a:gd name="connsiteY6" fmla="*/ 2987390 h 3012106"/>
              <a:gd name="connsiteX0" fmla="*/ 0 w 6035040"/>
              <a:gd name="connsiteY0" fmla="*/ 2987390 h 3005579"/>
              <a:gd name="connsiteX1" fmla="*/ 1645920 w 6035040"/>
              <a:gd name="connsiteY1" fmla="*/ 2739550 h 3005579"/>
              <a:gd name="connsiteX2" fmla="*/ 2499360 w 6035040"/>
              <a:gd name="connsiteY2" fmla="*/ 1798670 h 3005579"/>
              <a:gd name="connsiteX3" fmla="*/ 2987040 w 6035040"/>
              <a:gd name="connsiteY3" fmla="*/ 350 h 3005579"/>
              <a:gd name="connsiteX4" fmla="*/ 3413760 w 6035040"/>
              <a:gd name="connsiteY4" fmla="*/ 1951070 h 3005579"/>
              <a:gd name="connsiteX5" fmla="*/ 4206240 w 6035040"/>
              <a:gd name="connsiteY5" fmla="*/ 2865470 h 3005579"/>
              <a:gd name="connsiteX6" fmla="*/ 6035040 w 6035040"/>
              <a:gd name="connsiteY6" fmla="*/ 2987390 h 3005579"/>
              <a:gd name="connsiteX0" fmla="*/ 0 w 6035040"/>
              <a:gd name="connsiteY0" fmla="*/ 2987080 h 3014718"/>
              <a:gd name="connsiteX1" fmla="*/ 1645920 w 6035040"/>
              <a:gd name="connsiteY1" fmla="*/ 2739240 h 3014718"/>
              <a:gd name="connsiteX2" fmla="*/ 2499360 w 6035040"/>
              <a:gd name="connsiteY2" fmla="*/ 1798360 h 3014718"/>
              <a:gd name="connsiteX3" fmla="*/ 2987040 w 6035040"/>
              <a:gd name="connsiteY3" fmla="*/ 40 h 3014718"/>
              <a:gd name="connsiteX4" fmla="*/ 3413760 w 6035040"/>
              <a:gd name="connsiteY4" fmla="*/ 1749287 h 3014718"/>
              <a:gd name="connsiteX5" fmla="*/ 4206240 w 6035040"/>
              <a:gd name="connsiteY5" fmla="*/ 2865160 h 3014718"/>
              <a:gd name="connsiteX6" fmla="*/ 6035040 w 6035040"/>
              <a:gd name="connsiteY6" fmla="*/ 2987080 h 3014718"/>
              <a:gd name="connsiteX0" fmla="*/ 0 w 6035040"/>
              <a:gd name="connsiteY0" fmla="*/ 2987079 h 2992708"/>
              <a:gd name="connsiteX1" fmla="*/ 1645920 w 6035040"/>
              <a:gd name="connsiteY1" fmla="*/ 2739239 h 2992708"/>
              <a:gd name="connsiteX2" fmla="*/ 2499360 w 6035040"/>
              <a:gd name="connsiteY2" fmla="*/ 1798359 h 2992708"/>
              <a:gd name="connsiteX3" fmla="*/ 2987040 w 6035040"/>
              <a:gd name="connsiteY3" fmla="*/ 39 h 2992708"/>
              <a:gd name="connsiteX4" fmla="*/ 3413760 w 6035040"/>
              <a:gd name="connsiteY4" fmla="*/ 1749286 h 2992708"/>
              <a:gd name="connsiteX5" fmla="*/ 4206240 w 6035040"/>
              <a:gd name="connsiteY5" fmla="*/ 2688870 h 2992708"/>
              <a:gd name="connsiteX6" fmla="*/ 6035040 w 6035040"/>
              <a:gd name="connsiteY6" fmla="*/ 2987079 h 2992708"/>
              <a:gd name="connsiteX0" fmla="*/ 0 w 6035040"/>
              <a:gd name="connsiteY0" fmla="*/ 2987079 h 2992707"/>
              <a:gd name="connsiteX1" fmla="*/ 1645920 w 6035040"/>
              <a:gd name="connsiteY1" fmla="*/ 2739239 h 2992707"/>
              <a:gd name="connsiteX2" fmla="*/ 2499360 w 6035040"/>
              <a:gd name="connsiteY2" fmla="*/ 1798359 h 2992707"/>
              <a:gd name="connsiteX3" fmla="*/ 2987040 w 6035040"/>
              <a:gd name="connsiteY3" fmla="*/ 39 h 2992707"/>
              <a:gd name="connsiteX4" fmla="*/ 3413760 w 6035040"/>
              <a:gd name="connsiteY4" fmla="*/ 1749286 h 2992707"/>
              <a:gd name="connsiteX5" fmla="*/ 4206240 w 6035040"/>
              <a:gd name="connsiteY5" fmla="*/ 2688870 h 2992707"/>
              <a:gd name="connsiteX6" fmla="*/ 6035040 w 6035040"/>
              <a:gd name="connsiteY6" fmla="*/ 2987079 h 299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35040" h="2992707">
                <a:moveTo>
                  <a:pt x="0" y="2987079"/>
                </a:moveTo>
                <a:cubicBezTo>
                  <a:pt x="599440" y="3025179"/>
                  <a:pt x="1259840" y="2861807"/>
                  <a:pt x="1645920" y="2739239"/>
                </a:cubicBezTo>
                <a:cubicBezTo>
                  <a:pt x="2032000" y="2616671"/>
                  <a:pt x="2275840" y="2254892"/>
                  <a:pt x="2499360" y="1798359"/>
                </a:cubicBezTo>
                <a:cubicBezTo>
                  <a:pt x="2722880" y="1341826"/>
                  <a:pt x="2712720" y="8218"/>
                  <a:pt x="2987040" y="39"/>
                </a:cubicBezTo>
                <a:cubicBezTo>
                  <a:pt x="3261360" y="-8140"/>
                  <a:pt x="3210560" y="1301148"/>
                  <a:pt x="3413760" y="1749286"/>
                </a:cubicBezTo>
                <a:cubicBezTo>
                  <a:pt x="3616960" y="2197424"/>
                  <a:pt x="3769360" y="2482571"/>
                  <a:pt x="4206240" y="2688870"/>
                </a:cubicBezTo>
                <a:cubicBezTo>
                  <a:pt x="4643120" y="2895169"/>
                  <a:pt x="5339080" y="3012479"/>
                  <a:pt x="6035040" y="2987079"/>
                </a:cubicBezTo>
              </a:path>
            </a:pathLst>
          </a:custGeom>
          <a:noFill/>
          <a:ln w="508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27594" y="3177928"/>
                <a:ext cx="1398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𝐻𝐼𝐺𝐻</m:t>
                      </m:r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594" y="3177928"/>
                <a:ext cx="1398268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5217" r="-3043" b="-34783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727594" y="5602156"/>
                <a:ext cx="13261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𝐿𝑂𝑊</m:t>
                      </m:r>
                    </m:oMath>
                  </m:oMathPara>
                </a14:m>
                <a:endParaRPr lang="sv-FI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594" y="5602156"/>
                <a:ext cx="1326132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670" r="-3211" b="-28889"/>
                </a:stretch>
              </a:blipFill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133600" y="4066113"/>
                <a:ext cx="1489189" cy="586699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num>
                        <m:den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𝑯𝑼𝑮𝑬</m:t>
                      </m:r>
                    </m:oMath>
                  </m:oMathPara>
                </a14:m>
                <a:endParaRPr lang="sv-FI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066113"/>
                <a:ext cx="1489189" cy="5866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sv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>
            <a:stCxn id="15" idx="2"/>
          </p:cNvCxnSpPr>
          <p:nvPr/>
        </p:nvCxnSpPr>
        <p:spPr>
          <a:xfrm flipH="1">
            <a:off x="1828800" y="3495613"/>
            <a:ext cx="32532" cy="2497306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3496-36BA-4725-8622-5226F3D37B6D}" type="datetime1">
              <a:rPr lang="en-US" smtClean="0"/>
              <a:t>1/25/2017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5EDD-96ED-4A93-93CA-C9E4A3DA38DB}" type="datetime1">
              <a:rPr lang="en-US" smtClean="0"/>
              <a:t>1/25/2017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" y="0"/>
            <a:ext cx="862165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" y="0"/>
            <a:ext cx="862165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" y="0"/>
            <a:ext cx="862165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" y="0"/>
            <a:ext cx="862165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" y="0"/>
            <a:ext cx="862165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" y="0"/>
            <a:ext cx="8621651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" y="0"/>
            <a:ext cx="8621651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" y="0"/>
            <a:ext cx="8621651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4" y="0"/>
            <a:ext cx="8621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1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40" y="2133600"/>
            <a:ext cx="6096000" cy="4572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832090" y="4453731"/>
            <a:ext cx="564356" cy="859632"/>
          </a:xfrm>
          <a:custGeom>
            <a:avLst/>
            <a:gdLst>
              <a:gd name="connsiteX0" fmla="*/ 561975 w 564356"/>
              <a:gd name="connsiteY0" fmla="*/ 192882 h 859632"/>
              <a:gd name="connsiteX1" fmla="*/ 564356 w 564356"/>
              <a:gd name="connsiteY1" fmla="*/ 38100 h 859632"/>
              <a:gd name="connsiteX2" fmla="*/ 523875 w 564356"/>
              <a:gd name="connsiteY2" fmla="*/ 0 h 859632"/>
              <a:gd name="connsiteX3" fmla="*/ 471488 w 564356"/>
              <a:gd name="connsiteY3" fmla="*/ 19050 h 859632"/>
              <a:gd name="connsiteX4" fmla="*/ 390525 w 564356"/>
              <a:gd name="connsiteY4" fmla="*/ 109538 h 859632"/>
              <a:gd name="connsiteX5" fmla="*/ 314325 w 564356"/>
              <a:gd name="connsiteY5" fmla="*/ 228600 h 859632"/>
              <a:gd name="connsiteX6" fmla="*/ 285750 w 564356"/>
              <a:gd name="connsiteY6" fmla="*/ 347663 h 859632"/>
              <a:gd name="connsiteX7" fmla="*/ 207169 w 564356"/>
              <a:gd name="connsiteY7" fmla="*/ 445294 h 859632"/>
              <a:gd name="connsiteX8" fmla="*/ 26194 w 564356"/>
              <a:gd name="connsiteY8" fmla="*/ 635794 h 859632"/>
              <a:gd name="connsiteX9" fmla="*/ 0 w 564356"/>
              <a:gd name="connsiteY9" fmla="*/ 747713 h 859632"/>
              <a:gd name="connsiteX10" fmla="*/ 28575 w 564356"/>
              <a:gd name="connsiteY10" fmla="*/ 847725 h 859632"/>
              <a:gd name="connsiteX11" fmla="*/ 109538 w 564356"/>
              <a:gd name="connsiteY11" fmla="*/ 859632 h 859632"/>
              <a:gd name="connsiteX12" fmla="*/ 214313 w 564356"/>
              <a:gd name="connsiteY12" fmla="*/ 814388 h 859632"/>
              <a:gd name="connsiteX13" fmla="*/ 352425 w 564356"/>
              <a:gd name="connsiteY13" fmla="*/ 600075 h 859632"/>
              <a:gd name="connsiteX14" fmla="*/ 440531 w 564356"/>
              <a:gd name="connsiteY14" fmla="*/ 504825 h 859632"/>
              <a:gd name="connsiteX15" fmla="*/ 509588 w 564356"/>
              <a:gd name="connsiteY15" fmla="*/ 497682 h 859632"/>
              <a:gd name="connsiteX16" fmla="*/ 552450 w 564356"/>
              <a:gd name="connsiteY16" fmla="*/ 466725 h 859632"/>
              <a:gd name="connsiteX17" fmla="*/ 561975 w 564356"/>
              <a:gd name="connsiteY17" fmla="*/ 192882 h 85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4356" h="859632">
                <a:moveTo>
                  <a:pt x="561975" y="192882"/>
                </a:moveTo>
                <a:cubicBezTo>
                  <a:pt x="562769" y="141288"/>
                  <a:pt x="563562" y="89694"/>
                  <a:pt x="564356" y="38100"/>
                </a:cubicBezTo>
                <a:lnTo>
                  <a:pt x="523875" y="0"/>
                </a:lnTo>
                <a:lnTo>
                  <a:pt x="471488" y="19050"/>
                </a:lnTo>
                <a:lnTo>
                  <a:pt x="390525" y="109538"/>
                </a:lnTo>
                <a:lnTo>
                  <a:pt x="314325" y="228600"/>
                </a:lnTo>
                <a:lnTo>
                  <a:pt x="285750" y="347663"/>
                </a:lnTo>
                <a:lnTo>
                  <a:pt x="207169" y="445294"/>
                </a:lnTo>
                <a:lnTo>
                  <a:pt x="26194" y="635794"/>
                </a:lnTo>
                <a:lnTo>
                  <a:pt x="0" y="747713"/>
                </a:lnTo>
                <a:lnTo>
                  <a:pt x="28575" y="847725"/>
                </a:lnTo>
                <a:lnTo>
                  <a:pt x="109538" y="859632"/>
                </a:lnTo>
                <a:lnTo>
                  <a:pt x="214313" y="814388"/>
                </a:lnTo>
                <a:lnTo>
                  <a:pt x="352425" y="600075"/>
                </a:lnTo>
                <a:lnTo>
                  <a:pt x="440531" y="504825"/>
                </a:lnTo>
                <a:lnTo>
                  <a:pt x="509588" y="497682"/>
                </a:lnTo>
                <a:lnTo>
                  <a:pt x="552450" y="466725"/>
                </a:lnTo>
                <a:lnTo>
                  <a:pt x="561975" y="192882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45869"/>
            <a:ext cx="10058400" cy="1450757"/>
          </a:xfrm>
        </p:spPr>
        <p:txBody>
          <a:bodyPr/>
          <a:lstStyle/>
          <a:p>
            <a:r>
              <a:rPr lang="en-US" dirty="0"/>
              <a:t>Importance Sampling</a:t>
            </a:r>
            <a:endParaRPr lang="sv-SE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1" y="1905000"/>
            <a:ext cx="4191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When evaluating the Rendering Equation, we do not know the function we want to integrate</a:t>
            </a:r>
            <a:endParaRPr lang="en-US" dirty="0"/>
          </a:p>
          <a:p>
            <a:pPr lvl="1"/>
            <a:r>
              <a:rPr lang="en-US" dirty="0" smtClean="0"/>
              <a:t>Since it depends on the incoming light over the hemisphere</a:t>
            </a:r>
          </a:p>
          <a:p>
            <a:pPr lvl="1"/>
            <a:r>
              <a:rPr lang="en-US" dirty="0" smtClean="0"/>
              <a:t>But we </a:t>
            </a:r>
            <a:r>
              <a:rPr lang="en-US" i="1" dirty="0" smtClean="0"/>
              <a:t>do</a:t>
            </a:r>
            <a:r>
              <a:rPr lang="en-US" dirty="0" smtClean="0"/>
              <a:t> know the BRDF, so we importance sample on that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824946" y="4427234"/>
            <a:ext cx="677831" cy="886129"/>
            <a:chOff x="7824946" y="4427234"/>
            <a:chExt cx="677831" cy="886129"/>
          </a:xfrm>
        </p:grpSpPr>
        <p:grpSp>
          <p:nvGrpSpPr>
            <p:cNvPr id="11" name="Group 10"/>
            <p:cNvGrpSpPr/>
            <p:nvPr/>
          </p:nvGrpSpPr>
          <p:grpSpPr>
            <a:xfrm>
              <a:off x="7824946" y="4639469"/>
              <a:ext cx="569119" cy="673894"/>
              <a:chOff x="10013156" y="4188619"/>
              <a:chExt cx="569119" cy="673894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10013156" y="4188619"/>
                <a:ext cx="569119" cy="673894"/>
              </a:xfrm>
              <a:custGeom>
                <a:avLst/>
                <a:gdLst>
                  <a:gd name="connsiteX0" fmla="*/ 569119 w 569119"/>
                  <a:gd name="connsiteY0" fmla="*/ 0 h 673894"/>
                  <a:gd name="connsiteX1" fmla="*/ 0 w 569119"/>
                  <a:gd name="connsiteY1" fmla="*/ 609600 h 673894"/>
                  <a:gd name="connsiteX2" fmla="*/ 85725 w 569119"/>
                  <a:gd name="connsiteY2" fmla="*/ 673894 h 673894"/>
                  <a:gd name="connsiteX3" fmla="*/ 569119 w 569119"/>
                  <a:gd name="connsiteY3" fmla="*/ 0 h 67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119" h="673894">
                    <a:moveTo>
                      <a:pt x="569119" y="0"/>
                    </a:moveTo>
                    <a:lnTo>
                      <a:pt x="0" y="609600"/>
                    </a:lnTo>
                    <a:lnTo>
                      <a:pt x="85725" y="673894"/>
                    </a:lnTo>
                    <a:lnTo>
                      <a:pt x="569119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0045700" y="4195763"/>
                <a:ext cx="529431" cy="6397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 rot="21204632">
              <a:off x="7943484" y="4677530"/>
              <a:ext cx="473943" cy="562874"/>
              <a:chOff x="10013156" y="4188619"/>
              <a:chExt cx="569119" cy="673894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10013156" y="4188619"/>
                <a:ext cx="569119" cy="673894"/>
              </a:xfrm>
              <a:custGeom>
                <a:avLst/>
                <a:gdLst>
                  <a:gd name="connsiteX0" fmla="*/ 569119 w 569119"/>
                  <a:gd name="connsiteY0" fmla="*/ 0 h 673894"/>
                  <a:gd name="connsiteX1" fmla="*/ 0 w 569119"/>
                  <a:gd name="connsiteY1" fmla="*/ 609600 h 673894"/>
                  <a:gd name="connsiteX2" fmla="*/ 85725 w 569119"/>
                  <a:gd name="connsiteY2" fmla="*/ 673894 h 673894"/>
                  <a:gd name="connsiteX3" fmla="*/ 569119 w 569119"/>
                  <a:gd name="connsiteY3" fmla="*/ 0 h 67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119" h="673894">
                    <a:moveTo>
                      <a:pt x="569119" y="0"/>
                    </a:moveTo>
                    <a:lnTo>
                      <a:pt x="0" y="609600"/>
                    </a:lnTo>
                    <a:lnTo>
                      <a:pt x="85725" y="673894"/>
                    </a:lnTo>
                    <a:lnTo>
                      <a:pt x="569119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>
                <a:off x="10045700" y="4195763"/>
                <a:ext cx="529431" cy="6397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 rot="447688">
              <a:off x="7872533" y="4615619"/>
              <a:ext cx="473943" cy="562874"/>
              <a:chOff x="10013156" y="4188619"/>
              <a:chExt cx="569119" cy="673894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10013156" y="4188619"/>
                <a:ext cx="569119" cy="673894"/>
              </a:xfrm>
              <a:custGeom>
                <a:avLst/>
                <a:gdLst>
                  <a:gd name="connsiteX0" fmla="*/ 569119 w 569119"/>
                  <a:gd name="connsiteY0" fmla="*/ 0 h 673894"/>
                  <a:gd name="connsiteX1" fmla="*/ 0 w 569119"/>
                  <a:gd name="connsiteY1" fmla="*/ 609600 h 673894"/>
                  <a:gd name="connsiteX2" fmla="*/ 85725 w 569119"/>
                  <a:gd name="connsiteY2" fmla="*/ 673894 h 673894"/>
                  <a:gd name="connsiteX3" fmla="*/ 569119 w 569119"/>
                  <a:gd name="connsiteY3" fmla="*/ 0 h 67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119" h="673894">
                    <a:moveTo>
                      <a:pt x="569119" y="0"/>
                    </a:moveTo>
                    <a:lnTo>
                      <a:pt x="0" y="609600"/>
                    </a:lnTo>
                    <a:lnTo>
                      <a:pt x="85725" y="673894"/>
                    </a:lnTo>
                    <a:lnTo>
                      <a:pt x="569119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10045700" y="4195763"/>
                <a:ext cx="529431" cy="6397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 rot="1912480">
              <a:off x="8105238" y="4573622"/>
              <a:ext cx="271621" cy="264126"/>
              <a:chOff x="10301427" y="4188615"/>
              <a:chExt cx="326167" cy="316221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10301427" y="4188615"/>
                <a:ext cx="280849" cy="316221"/>
              </a:xfrm>
              <a:custGeom>
                <a:avLst/>
                <a:gdLst>
                  <a:gd name="connsiteX0" fmla="*/ 569119 w 569119"/>
                  <a:gd name="connsiteY0" fmla="*/ 0 h 673894"/>
                  <a:gd name="connsiteX1" fmla="*/ 0 w 569119"/>
                  <a:gd name="connsiteY1" fmla="*/ 609600 h 673894"/>
                  <a:gd name="connsiteX2" fmla="*/ 85725 w 569119"/>
                  <a:gd name="connsiteY2" fmla="*/ 673894 h 673894"/>
                  <a:gd name="connsiteX3" fmla="*/ 569119 w 569119"/>
                  <a:gd name="connsiteY3" fmla="*/ 0 h 673894"/>
                  <a:gd name="connsiteX0" fmla="*/ 569119 w 569119"/>
                  <a:gd name="connsiteY0" fmla="*/ 0 h 609600"/>
                  <a:gd name="connsiteX1" fmla="*/ 0 w 569119"/>
                  <a:gd name="connsiteY1" fmla="*/ 609600 h 609600"/>
                  <a:gd name="connsiteX2" fmla="*/ 408134 w 569119"/>
                  <a:gd name="connsiteY2" fmla="*/ 316221 h 609600"/>
                  <a:gd name="connsiteX3" fmla="*/ 569119 w 569119"/>
                  <a:gd name="connsiteY3" fmla="*/ 0 h 609600"/>
                  <a:gd name="connsiteX0" fmla="*/ 305661 w 305661"/>
                  <a:gd name="connsiteY0" fmla="*/ 0 h 316220"/>
                  <a:gd name="connsiteX1" fmla="*/ 0 w 305661"/>
                  <a:gd name="connsiteY1" fmla="*/ 184401 h 316220"/>
                  <a:gd name="connsiteX2" fmla="*/ 144676 w 305661"/>
                  <a:gd name="connsiteY2" fmla="*/ 316221 h 316220"/>
                  <a:gd name="connsiteX3" fmla="*/ 305661 w 305661"/>
                  <a:gd name="connsiteY3" fmla="*/ 0 h 316220"/>
                  <a:gd name="connsiteX0" fmla="*/ 280848 w 280848"/>
                  <a:gd name="connsiteY0" fmla="*/ 0 h 316221"/>
                  <a:gd name="connsiteX1" fmla="*/ -1 w 280848"/>
                  <a:gd name="connsiteY1" fmla="*/ 202588 h 316221"/>
                  <a:gd name="connsiteX2" fmla="*/ 119863 w 280848"/>
                  <a:gd name="connsiteY2" fmla="*/ 316221 h 316221"/>
                  <a:gd name="connsiteX3" fmla="*/ 280848 w 280848"/>
                  <a:gd name="connsiteY3" fmla="*/ 0 h 31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848" h="316221">
                    <a:moveTo>
                      <a:pt x="280848" y="0"/>
                    </a:moveTo>
                    <a:lnTo>
                      <a:pt x="-1" y="202588"/>
                    </a:lnTo>
                    <a:lnTo>
                      <a:pt x="119863" y="316221"/>
                    </a:lnTo>
                    <a:lnTo>
                      <a:pt x="280848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rot="19687520" flipH="1">
                <a:off x="10309625" y="4271356"/>
                <a:ext cx="317969" cy="1075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 rot="19884964">
              <a:off x="8231156" y="4675055"/>
              <a:ext cx="271621" cy="264126"/>
              <a:chOff x="10301427" y="4188615"/>
              <a:chExt cx="326167" cy="316221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10301427" y="4188615"/>
                <a:ext cx="280849" cy="316221"/>
              </a:xfrm>
              <a:custGeom>
                <a:avLst/>
                <a:gdLst>
                  <a:gd name="connsiteX0" fmla="*/ 569119 w 569119"/>
                  <a:gd name="connsiteY0" fmla="*/ 0 h 673894"/>
                  <a:gd name="connsiteX1" fmla="*/ 0 w 569119"/>
                  <a:gd name="connsiteY1" fmla="*/ 609600 h 673894"/>
                  <a:gd name="connsiteX2" fmla="*/ 85725 w 569119"/>
                  <a:gd name="connsiteY2" fmla="*/ 673894 h 673894"/>
                  <a:gd name="connsiteX3" fmla="*/ 569119 w 569119"/>
                  <a:gd name="connsiteY3" fmla="*/ 0 h 673894"/>
                  <a:gd name="connsiteX0" fmla="*/ 569119 w 569119"/>
                  <a:gd name="connsiteY0" fmla="*/ 0 h 609600"/>
                  <a:gd name="connsiteX1" fmla="*/ 0 w 569119"/>
                  <a:gd name="connsiteY1" fmla="*/ 609600 h 609600"/>
                  <a:gd name="connsiteX2" fmla="*/ 408134 w 569119"/>
                  <a:gd name="connsiteY2" fmla="*/ 316221 h 609600"/>
                  <a:gd name="connsiteX3" fmla="*/ 569119 w 569119"/>
                  <a:gd name="connsiteY3" fmla="*/ 0 h 609600"/>
                  <a:gd name="connsiteX0" fmla="*/ 305661 w 305661"/>
                  <a:gd name="connsiteY0" fmla="*/ 0 h 316220"/>
                  <a:gd name="connsiteX1" fmla="*/ 0 w 305661"/>
                  <a:gd name="connsiteY1" fmla="*/ 184401 h 316220"/>
                  <a:gd name="connsiteX2" fmla="*/ 144676 w 305661"/>
                  <a:gd name="connsiteY2" fmla="*/ 316221 h 316220"/>
                  <a:gd name="connsiteX3" fmla="*/ 305661 w 305661"/>
                  <a:gd name="connsiteY3" fmla="*/ 0 h 316220"/>
                  <a:gd name="connsiteX0" fmla="*/ 280848 w 280848"/>
                  <a:gd name="connsiteY0" fmla="*/ 0 h 316221"/>
                  <a:gd name="connsiteX1" fmla="*/ -1 w 280848"/>
                  <a:gd name="connsiteY1" fmla="*/ 202588 h 316221"/>
                  <a:gd name="connsiteX2" fmla="*/ 119863 w 280848"/>
                  <a:gd name="connsiteY2" fmla="*/ 316221 h 316221"/>
                  <a:gd name="connsiteX3" fmla="*/ 280848 w 280848"/>
                  <a:gd name="connsiteY3" fmla="*/ 0 h 31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848" h="316221">
                    <a:moveTo>
                      <a:pt x="280848" y="0"/>
                    </a:moveTo>
                    <a:lnTo>
                      <a:pt x="-1" y="202588"/>
                    </a:lnTo>
                    <a:lnTo>
                      <a:pt x="119863" y="316221"/>
                    </a:lnTo>
                    <a:lnTo>
                      <a:pt x="280848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rot="19687520" flipH="1">
                <a:off x="10309625" y="4271356"/>
                <a:ext cx="317969" cy="1075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 rot="6949819">
              <a:off x="8212205" y="4452546"/>
              <a:ext cx="230848" cy="180223"/>
              <a:chOff x="10365344" y="4188616"/>
              <a:chExt cx="277207" cy="215769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10365344" y="4188616"/>
                <a:ext cx="277207" cy="215769"/>
              </a:xfrm>
              <a:custGeom>
                <a:avLst/>
                <a:gdLst>
                  <a:gd name="connsiteX0" fmla="*/ 569119 w 569119"/>
                  <a:gd name="connsiteY0" fmla="*/ 0 h 673894"/>
                  <a:gd name="connsiteX1" fmla="*/ 0 w 569119"/>
                  <a:gd name="connsiteY1" fmla="*/ 609600 h 673894"/>
                  <a:gd name="connsiteX2" fmla="*/ 85725 w 569119"/>
                  <a:gd name="connsiteY2" fmla="*/ 673894 h 673894"/>
                  <a:gd name="connsiteX3" fmla="*/ 569119 w 569119"/>
                  <a:gd name="connsiteY3" fmla="*/ 0 h 673894"/>
                  <a:gd name="connsiteX0" fmla="*/ 569119 w 569119"/>
                  <a:gd name="connsiteY0" fmla="*/ 0 h 609600"/>
                  <a:gd name="connsiteX1" fmla="*/ 0 w 569119"/>
                  <a:gd name="connsiteY1" fmla="*/ 609600 h 609600"/>
                  <a:gd name="connsiteX2" fmla="*/ 408134 w 569119"/>
                  <a:gd name="connsiteY2" fmla="*/ 316221 h 609600"/>
                  <a:gd name="connsiteX3" fmla="*/ 569119 w 569119"/>
                  <a:gd name="connsiteY3" fmla="*/ 0 h 609600"/>
                  <a:gd name="connsiteX0" fmla="*/ 305661 w 305661"/>
                  <a:gd name="connsiteY0" fmla="*/ 0 h 316220"/>
                  <a:gd name="connsiteX1" fmla="*/ 0 w 305661"/>
                  <a:gd name="connsiteY1" fmla="*/ 184401 h 316220"/>
                  <a:gd name="connsiteX2" fmla="*/ 144676 w 305661"/>
                  <a:gd name="connsiteY2" fmla="*/ 316221 h 316220"/>
                  <a:gd name="connsiteX3" fmla="*/ 305661 w 305661"/>
                  <a:gd name="connsiteY3" fmla="*/ 0 h 316220"/>
                  <a:gd name="connsiteX0" fmla="*/ 280848 w 280848"/>
                  <a:gd name="connsiteY0" fmla="*/ 0 h 316221"/>
                  <a:gd name="connsiteX1" fmla="*/ -1 w 280848"/>
                  <a:gd name="connsiteY1" fmla="*/ 202588 h 316221"/>
                  <a:gd name="connsiteX2" fmla="*/ 119863 w 280848"/>
                  <a:gd name="connsiteY2" fmla="*/ 316221 h 316221"/>
                  <a:gd name="connsiteX3" fmla="*/ 280848 w 280848"/>
                  <a:gd name="connsiteY3" fmla="*/ 0 h 316221"/>
                  <a:gd name="connsiteX0" fmla="*/ 280849 w 341124"/>
                  <a:gd name="connsiteY0" fmla="*/ 0 h 215769"/>
                  <a:gd name="connsiteX1" fmla="*/ 0 w 341124"/>
                  <a:gd name="connsiteY1" fmla="*/ 202588 h 215769"/>
                  <a:gd name="connsiteX2" fmla="*/ 341124 w 341124"/>
                  <a:gd name="connsiteY2" fmla="*/ 215769 h 215769"/>
                  <a:gd name="connsiteX3" fmla="*/ 280849 w 341124"/>
                  <a:gd name="connsiteY3" fmla="*/ 0 h 215769"/>
                  <a:gd name="connsiteX0" fmla="*/ 216931 w 277206"/>
                  <a:gd name="connsiteY0" fmla="*/ 0 h 215769"/>
                  <a:gd name="connsiteX1" fmla="*/ 0 w 277206"/>
                  <a:gd name="connsiteY1" fmla="*/ 105225 h 215769"/>
                  <a:gd name="connsiteX2" fmla="*/ 277206 w 277206"/>
                  <a:gd name="connsiteY2" fmla="*/ 215769 h 215769"/>
                  <a:gd name="connsiteX3" fmla="*/ 216931 w 277206"/>
                  <a:gd name="connsiteY3" fmla="*/ 0 h 21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206" h="215769">
                    <a:moveTo>
                      <a:pt x="216931" y="0"/>
                    </a:moveTo>
                    <a:lnTo>
                      <a:pt x="0" y="105225"/>
                    </a:lnTo>
                    <a:lnTo>
                      <a:pt x="277206" y="215769"/>
                    </a:lnTo>
                    <a:lnTo>
                      <a:pt x="216931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rot="14650181" flipH="1" flipV="1">
                <a:off x="10476475" y="4209819"/>
                <a:ext cx="121301" cy="1433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 rot="5236375">
              <a:off x="8358140" y="4612858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8717-C36D-430D-92E4-DC976561D3C1}" type="datetime1">
              <a:rPr lang="en-US" smtClean="0"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181600" y="1408239"/>
                <a:ext cx="3845560" cy="759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sz="14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sz="14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1400" b="1" i="1">
                              <a:latin typeface="Cambria Math"/>
                            </a:rPr>
                            <m:t>𝒑</m:t>
                          </m:r>
                          <m:r>
                            <a:rPr lang="sv-SE" sz="1400" i="1">
                              <a:latin typeface="Cambria Math"/>
                            </a:rPr>
                            <m:t>,</m:t>
                          </m:r>
                          <m:r>
                            <a:rPr lang="en-US" sz="1400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14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4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sz="1400" i="1">
                              <a:latin typeface="Cambria Math"/>
                            </a:rPr>
                            <m:t>𝑑</m:t>
                          </m:r>
                          <m:r>
                            <a:rPr lang="en-US" sz="1400" i="1">
                              <a:latin typeface="Cambria Math"/>
                            </a:rPr>
                            <m:t>𝜔</m:t>
                          </m:r>
                          <m:r>
                            <a:rPr lang="en-US" sz="1400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sz="1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408239"/>
                <a:ext cx="3845560" cy="7593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8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C5EDD-96ED-4A93-93CA-C9E4A3DA38DB}" type="datetime1">
              <a:rPr lang="en-US" smtClean="0"/>
              <a:t>1/25/2017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228600"/>
            <a:ext cx="8193314" cy="65231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228600"/>
            <a:ext cx="8193313" cy="6523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5" y="228600"/>
            <a:ext cx="8193313" cy="65231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4" y="228600"/>
            <a:ext cx="8193312" cy="6523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3" y="228600"/>
            <a:ext cx="8193312" cy="65231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3" y="228600"/>
            <a:ext cx="8193310" cy="65231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3" y="228600"/>
            <a:ext cx="8193310" cy="65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8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Multiple Importance Sampling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63966"/>
            <a:ext cx="397717" cy="3143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24200" y="4088378"/>
            <a:ext cx="2953627" cy="1412713"/>
            <a:chOff x="876300" y="3708400"/>
            <a:chExt cx="5213101" cy="1802084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779359" cy="16824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5390816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7222" b="-38298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Freeform 35"/>
          <p:cNvSpPr/>
          <p:nvPr/>
        </p:nvSpPr>
        <p:spPr>
          <a:xfrm>
            <a:off x="5875020" y="4328160"/>
            <a:ext cx="937260" cy="1097280"/>
          </a:xfrm>
          <a:custGeom>
            <a:avLst/>
            <a:gdLst>
              <a:gd name="connsiteX0" fmla="*/ 0 w 937260"/>
              <a:gd name="connsiteY0" fmla="*/ 1097280 h 1097280"/>
              <a:gd name="connsiteX1" fmla="*/ 198120 w 937260"/>
              <a:gd name="connsiteY1" fmla="*/ 335280 h 1097280"/>
              <a:gd name="connsiteX2" fmla="*/ 266700 w 937260"/>
              <a:gd name="connsiteY2" fmla="*/ 190500 h 1097280"/>
              <a:gd name="connsiteX3" fmla="*/ 388620 w 937260"/>
              <a:gd name="connsiteY3" fmla="*/ 60960 h 1097280"/>
              <a:gd name="connsiteX4" fmla="*/ 541020 w 937260"/>
              <a:gd name="connsiteY4" fmla="*/ 7620 h 1097280"/>
              <a:gd name="connsiteX5" fmla="*/ 693420 w 937260"/>
              <a:gd name="connsiteY5" fmla="*/ 0 h 1097280"/>
              <a:gd name="connsiteX6" fmla="*/ 807720 w 937260"/>
              <a:gd name="connsiteY6" fmla="*/ 45720 h 1097280"/>
              <a:gd name="connsiteX7" fmla="*/ 883920 w 937260"/>
              <a:gd name="connsiteY7" fmla="*/ 137160 h 1097280"/>
              <a:gd name="connsiteX8" fmla="*/ 937260 w 937260"/>
              <a:gd name="connsiteY8" fmla="*/ 274320 h 1097280"/>
              <a:gd name="connsiteX9" fmla="*/ 929640 w 937260"/>
              <a:gd name="connsiteY9" fmla="*/ 411480 h 1097280"/>
              <a:gd name="connsiteX10" fmla="*/ 906780 w 937260"/>
              <a:gd name="connsiteY10" fmla="*/ 533400 h 1097280"/>
              <a:gd name="connsiteX11" fmla="*/ 853440 w 937260"/>
              <a:gd name="connsiteY11" fmla="*/ 640080 h 1097280"/>
              <a:gd name="connsiteX12" fmla="*/ 777240 w 937260"/>
              <a:gd name="connsiteY12" fmla="*/ 708660 h 1097280"/>
              <a:gd name="connsiteX13" fmla="*/ 0 w 937260"/>
              <a:gd name="connsiteY1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7260" h="1097280">
                <a:moveTo>
                  <a:pt x="0" y="1097280"/>
                </a:moveTo>
                <a:lnTo>
                  <a:pt x="198120" y="335280"/>
                </a:lnTo>
                <a:lnTo>
                  <a:pt x="266700" y="190500"/>
                </a:lnTo>
                <a:lnTo>
                  <a:pt x="388620" y="60960"/>
                </a:lnTo>
                <a:lnTo>
                  <a:pt x="541020" y="7620"/>
                </a:lnTo>
                <a:lnTo>
                  <a:pt x="693420" y="0"/>
                </a:lnTo>
                <a:lnTo>
                  <a:pt x="807720" y="45720"/>
                </a:lnTo>
                <a:lnTo>
                  <a:pt x="883920" y="137160"/>
                </a:lnTo>
                <a:lnTo>
                  <a:pt x="937260" y="274320"/>
                </a:lnTo>
                <a:lnTo>
                  <a:pt x="929640" y="411480"/>
                </a:lnTo>
                <a:lnTo>
                  <a:pt x="906780" y="533400"/>
                </a:lnTo>
                <a:lnTo>
                  <a:pt x="853440" y="640080"/>
                </a:lnTo>
                <a:lnTo>
                  <a:pt x="777240" y="70866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4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6" name="Straight Arrow Connector 45"/>
          <p:cNvCxnSpPr>
            <a:endCxn id="36" idx="0"/>
          </p:cNvCxnSpPr>
          <p:nvPr/>
        </p:nvCxnSpPr>
        <p:spPr>
          <a:xfrm flipH="1">
            <a:off x="5875020" y="3962400"/>
            <a:ext cx="1211580" cy="1463040"/>
          </a:xfrm>
          <a:prstGeom prst="straightConnector1">
            <a:avLst/>
          </a:prstGeom>
          <a:ln w="127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36" idx="0"/>
          </p:cNvCxnSpPr>
          <p:nvPr/>
        </p:nvCxnSpPr>
        <p:spPr>
          <a:xfrm flipH="1">
            <a:off x="5875020" y="4267200"/>
            <a:ext cx="1211580" cy="1158240"/>
          </a:xfrm>
          <a:prstGeom prst="straightConnector1">
            <a:avLst/>
          </a:prstGeom>
          <a:ln w="127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36" idx="0"/>
          </p:cNvCxnSpPr>
          <p:nvPr/>
        </p:nvCxnSpPr>
        <p:spPr>
          <a:xfrm flipH="1">
            <a:off x="5875020" y="4084320"/>
            <a:ext cx="1272540" cy="1341120"/>
          </a:xfrm>
          <a:prstGeom prst="straightConnector1">
            <a:avLst/>
          </a:prstGeom>
          <a:ln w="127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5DCD-ADF1-4C47-A51D-286873FE83F7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0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Multiple Importance Sampling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63966"/>
            <a:ext cx="397717" cy="3143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24200" y="4088378"/>
            <a:ext cx="2953627" cy="1412713"/>
            <a:chOff x="876300" y="3708400"/>
            <a:chExt cx="5213101" cy="1802084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779359" cy="16824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5390816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7222" b="-38298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Freeform 35"/>
          <p:cNvSpPr/>
          <p:nvPr/>
        </p:nvSpPr>
        <p:spPr>
          <a:xfrm>
            <a:off x="5875020" y="4328160"/>
            <a:ext cx="937260" cy="1097280"/>
          </a:xfrm>
          <a:custGeom>
            <a:avLst/>
            <a:gdLst>
              <a:gd name="connsiteX0" fmla="*/ 0 w 937260"/>
              <a:gd name="connsiteY0" fmla="*/ 1097280 h 1097280"/>
              <a:gd name="connsiteX1" fmla="*/ 198120 w 937260"/>
              <a:gd name="connsiteY1" fmla="*/ 335280 h 1097280"/>
              <a:gd name="connsiteX2" fmla="*/ 266700 w 937260"/>
              <a:gd name="connsiteY2" fmla="*/ 190500 h 1097280"/>
              <a:gd name="connsiteX3" fmla="*/ 388620 w 937260"/>
              <a:gd name="connsiteY3" fmla="*/ 60960 h 1097280"/>
              <a:gd name="connsiteX4" fmla="*/ 541020 w 937260"/>
              <a:gd name="connsiteY4" fmla="*/ 7620 h 1097280"/>
              <a:gd name="connsiteX5" fmla="*/ 693420 w 937260"/>
              <a:gd name="connsiteY5" fmla="*/ 0 h 1097280"/>
              <a:gd name="connsiteX6" fmla="*/ 807720 w 937260"/>
              <a:gd name="connsiteY6" fmla="*/ 45720 h 1097280"/>
              <a:gd name="connsiteX7" fmla="*/ 883920 w 937260"/>
              <a:gd name="connsiteY7" fmla="*/ 137160 h 1097280"/>
              <a:gd name="connsiteX8" fmla="*/ 937260 w 937260"/>
              <a:gd name="connsiteY8" fmla="*/ 274320 h 1097280"/>
              <a:gd name="connsiteX9" fmla="*/ 929640 w 937260"/>
              <a:gd name="connsiteY9" fmla="*/ 411480 h 1097280"/>
              <a:gd name="connsiteX10" fmla="*/ 906780 w 937260"/>
              <a:gd name="connsiteY10" fmla="*/ 533400 h 1097280"/>
              <a:gd name="connsiteX11" fmla="*/ 853440 w 937260"/>
              <a:gd name="connsiteY11" fmla="*/ 640080 h 1097280"/>
              <a:gd name="connsiteX12" fmla="*/ 777240 w 937260"/>
              <a:gd name="connsiteY12" fmla="*/ 708660 h 1097280"/>
              <a:gd name="connsiteX13" fmla="*/ 0 w 937260"/>
              <a:gd name="connsiteY1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7260" h="1097280">
                <a:moveTo>
                  <a:pt x="0" y="1097280"/>
                </a:moveTo>
                <a:lnTo>
                  <a:pt x="198120" y="335280"/>
                </a:lnTo>
                <a:lnTo>
                  <a:pt x="266700" y="190500"/>
                </a:lnTo>
                <a:lnTo>
                  <a:pt x="388620" y="60960"/>
                </a:lnTo>
                <a:lnTo>
                  <a:pt x="541020" y="7620"/>
                </a:lnTo>
                <a:lnTo>
                  <a:pt x="693420" y="0"/>
                </a:lnTo>
                <a:lnTo>
                  <a:pt x="807720" y="45720"/>
                </a:lnTo>
                <a:lnTo>
                  <a:pt x="883920" y="137160"/>
                </a:lnTo>
                <a:lnTo>
                  <a:pt x="937260" y="274320"/>
                </a:lnTo>
                <a:lnTo>
                  <a:pt x="929640" y="411480"/>
                </a:lnTo>
                <a:lnTo>
                  <a:pt x="906780" y="533400"/>
                </a:lnTo>
                <a:lnTo>
                  <a:pt x="853440" y="640080"/>
                </a:lnTo>
                <a:lnTo>
                  <a:pt x="777240" y="708660"/>
                </a:lnTo>
                <a:lnTo>
                  <a:pt x="0" y="109728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4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6" name="Straight Arrow Connector 45"/>
          <p:cNvCxnSpPr>
            <a:endCxn id="36" idx="0"/>
          </p:cNvCxnSpPr>
          <p:nvPr/>
        </p:nvCxnSpPr>
        <p:spPr>
          <a:xfrm flipH="1">
            <a:off x="5875020" y="2438400"/>
            <a:ext cx="982980" cy="2987040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36" idx="0"/>
          </p:cNvCxnSpPr>
          <p:nvPr/>
        </p:nvCxnSpPr>
        <p:spPr>
          <a:xfrm flipH="1">
            <a:off x="5875020" y="4274820"/>
            <a:ext cx="1249680" cy="1150620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36" idx="0"/>
          </p:cNvCxnSpPr>
          <p:nvPr/>
        </p:nvCxnSpPr>
        <p:spPr>
          <a:xfrm flipH="1">
            <a:off x="5875020" y="3581400"/>
            <a:ext cx="1287780" cy="1844040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D758-5049-46A5-82C7-6DA9555D35B3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Multiple Importance Sampling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63966"/>
            <a:ext cx="397717" cy="3143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24200" y="4088378"/>
            <a:ext cx="2953627" cy="1412713"/>
            <a:chOff x="876300" y="3708400"/>
            <a:chExt cx="5213101" cy="1802084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779359" cy="16824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5390816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7222" b="-38298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Straight Arrow Connector 45"/>
          <p:cNvCxnSpPr/>
          <p:nvPr/>
        </p:nvCxnSpPr>
        <p:spPr>
          <a:xfrm flipH="1">
            <a:off x="5875020" y="3505200"/>
            <a:ext cx="1059180" cy="1920240"/>
          </a:xfrm>
          <a:prstGeom prst="straightConnector1">
            <a:avLst/>
          </a:prstGeom>
          <a:ln w="127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5875020" y="4876800"/>
            <a:ext cx="1440180" cy="548640"/>
          </a:xfrm>
          <a:prstGeom prst="straightConnector1">
            <a:avLst/>
          </a:prstGeom>
          <a:ln w="127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874772" y="4644658"/>
            <a:ext cx="1080072" cy="773808"/>
          </a:xfrm>
          <a:prstGeom prst="straightConnector1">
            <a:avLst/>
          </a:prstGeom>
          <a:ln w="127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5859780" y="4389120"/>
            <a:ext cx="861060" cy="1043940"/>
          </a:xfrm>
          <a:custGeom>
            <a:avLst/>
            <a:gdLst>
              <a:gd name="connsiteX0" fmla="*/ 0 w 861060"/>
              <a:gd name="connsiteY0" fmla="*/ 1043940 h 1043940"/>
              <a:gd name="connsiteX1" fmla="*/ 556260 w 861060"/>
              <a:gd name="connsiteY1" fmla="*/ 152400 h 1043940"/>
              <a:gd name="connsiteX2" fmla="*/ 670560 w 861060"/>
              <a:gd name="connsiteY2" fmla="*/ 22860 h 1043940"/>
              <a:gd name="connsiteX3" fmla="*/ 762000 w 861060"/>
              <a:gd name="connsiteY3" fmla="*/ 0 h 1043940"/>
              <a:gd name="connsiteX4" fmla="*/ 830580 w 861060"/>
              <a:gd name="connsiteY4" fmla="*/ 15240 h 1043940"/>
              <a:gd name="connsiteX5" fmla="*/ 861060 w 861060"/>
              <a:gd name="connsiteY5" fmla="*/ 76200 h 1043940"/>
              <a:gd name="connsiteX6" fmla="*/ 807720 w 861060"/>
              <a:gd name="connsiteY6" fmla="*/ 167640 h 1043940"/>
              <a:gd name="connsiteX7" fmla="*/ 693420 w 861060"/>
              <a:gd name="connsiteY7" fmla="*/ 312420 h 1043940"/>
              <a:gd name="connsiteX8" fmla="*/ 0 w 861060"/>
              <a:gd name="connsiteY8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060" h="1043940">
                <a:moveTo>
                  <a:pt x="0" y="1043940"/>
                </a:moveTo>
                <a:lnTo>
                  <a:pt x="556260" y="152400"/>
                </a:lnTo>
                <a:lnTo>
                  <a:pt x="670560" y="22860"/>
                </a:lnTo>
                <a:lnTo>
                  <a:pt x="762000" y="0"/>
                </a:lnTo>
                <a:lnTo>
                  <a:pt x="830580" y="15240"/>
                </a:lnTo>
                <a:lnTo>
                  <a:pt x="861060" y="76200"/>
                </a:lnTo>
                <a:lnTo>
                  <a:pt x="807720" y="167640"/>
                </a:lnTo>
                <a:lnTo>
                  <a:pt x="693420" y="312420"/>
                </a:lnTo>
                <a:lnTo>
                  <a:pt x="0" y="1043940"/>
                </a:lnTo>
                <a:close/>
              </a:path>
            </a:pathLst>
          </a:custGeom>
          <a:solidFill>
            <a:schemeClr val="accent5">
              <a:lumMod val="75000"/>
              <a:alpha val="36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88D3-760E-49C5-9E73-8C5B5BD676EE}" type="datetime1">
              <a:rPr lang="en-US" smtClean="0"/>
              <a:t>1/25/2017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861254" y="3748727"/>
            <a:ext cx="1316901" cy="1677602"/>
            <a:chOff x="4956008" y="3679402"/>
            <a:chExt cx="1316901" cy="1677602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4956008" y="3706144"/>
              <a:ext cx="1316901" cy="1650860"/>
            </a:xfrm>
            <a:prstGeom prst="straightConnector1">
              <a:avLst/>
            </a:prstGeom>
            <a:ln w="1270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8539706">
              <a:off x="4812852" y="4246064"/>
              <a:ext cx="13949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Low p(x), high f(x)</a:t>
              </a:r>
              <a:endParaRPr lang="sv-SE" sz="1100" b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743200" y="5996187"/>
                <a:ext cx="3845560" cy="759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sz="14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sz="14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1400" b="1" i="1">
                              <a:latin typeface="Cambria Math"/>
                            </a:rPr>
                            <m:t>𝒑</m:t>
                          </m:r>
                          <m:r>
                            <a:rPr lang="sv-SE" sz="1400" i="1">
                              <a:latin typeface="Cambria Math"/>
                            </a:rPr>
                            <m:t>,</m:t>
                          </m:r>
                          <m:r>
                            <a:rPr lang="en-US" sz="1400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14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4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sz="1400" i="1">
                              <a:latin typeface="Cambria Math"/>
                            </a:rPr>
                            <m:t>𝑑</m:t>
                          </m:r>
                          <m:r>
                            <a:rPr lang="en-US" sz="1400" i="1">
                              <a:latin typeface="Cambria Math"/>
                            </a:rPr>
                            <m:t>𝜔</m:t>
                          </m:r>
                          <m:r>
                            <a:rPr lang="en-US" sz="1400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sz="14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996187"/>
                <a:ext cx="3845560" cy="759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572000" y="6210300"/>
            <a:ext cx="914400" cy="381000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01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Path Tracing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Path tracing is an </a:t>
            </a:r>
            <a:r>
              <a:rPr lang="en-US" i="1" dirty="0" smtClean="0">
                <a:solidFill>
                  <a:schemeClr val="bg1"/>
                </a:solidFill>
              </a:rPr>
              <a:t>algorithm</a:t>
            </a:r>
            <a:r>
              <a:rPr lang="en-US" dirty="0" smtClean="0">
                <a:solidFill>
                  <a:schemeClr val="bg1"/>
                </a:solidFill>
              </a:rPr>
              <a:t> for rendering images.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Introduced by James </a:t>
            </a:r>
            <a:r>
              <a:rPr lang="en-US" dirty="0" err="1" smtClean="0">
                <a:solidFill>
                  <a:schemeClr val="bg1"/>
                </a:solidFill>
              </a:rPr>
              <a:t>Kajiya</a:t>
            </a:r>
            <a:r>
              <a:rPr lang="en-US" dirty="0" smtClean="0">
                <a:solidFill>
                  <a:schemeClr val="bg1"/>
                </a:solidFill>
              </a:rPr>
              <a:t> in 1986 as a numerical solution to the Rendering Equation.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 algorithm is </a:t>
            </a:r>
            <a:r>
              <a:rPr lang="en-US" i="1" dirty="0" smtClean="0">
                <a:solidFill>
                  <a:schemeClr val="bg1"/>
                </a:solidFill>
              </a:rPr>
              <a:t>convergent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i="1" dirty="0" smtClean="0">
                <a:solidFill>
                  <a:schemeClr val="bg1"/>
                </a:solidFill>
              </a:rPr>
              <a:t>unbiased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Has long been considered too noisy/slow to be used in industry.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Today, almost all commercial renderers use some form of unbiased </a:t>
            </a:r>
            <a:r>
              <a:rPr lang="en-US" dirty="0" err="1" smtClean="0">
                <a:solidFill>
                  <a:schemeClr val="bg1"/>
                </a:solidFill>
              </a:rPr>
              <a:t>pathtracing</a:t>
            </a:r>
            <a:r>
              <a:rPr lang="en-US" dirty="0" smtClean="0">
                <a:solidFill>
                  <a:schemeClr val="bg1"/>
                </a:solidFill>
              </a:rPr>
              <a:t> (at least optionally).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Pixar (for example) only switched completely very recently.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Why the sudden popularity? 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C888-E6DA-40A2-A406-3C79E4D36A38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5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Multiple Importance Sampling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63966"/>
            <a:ext cx="397717" cy="3143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24200" y="4088378"/>
            <a:ext cx="2953627" cy="1412713"/>
            <a:chOff x="876300" y="3708400"/>
            <a:chExt cx="5213101" cy="1802084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779359" cy="16824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5390816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7222" b="-38298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Straight Arrow Connector 45"/>
          <p:cNvCxnSpPr/>
          <p:nvPr/>
        </p:nvCxnSpPr>
        <p:spPr>
          <a:xfrm flipH="1">
            <a:off x="5875020" y="3733800"/>
            <a:ext cx="1135380" cy="1691640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5875020" y="4088378"/>
            <a:ext cx="1135380" cy="1337062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875020" y="3657600"/>
            <a:ext cx="1363980" cy="1767840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5859780" y="4389120"/>
            <a:ext cx="861060" cy="1043940"/>
          </a:xfrm>
          <a:custGeom>
            <a:avLst/>
            <a:gdLst>
              <a:gd name="connsiteX0" fmla="*/ 0 w 861060"/>
              <a:gd name="connsiteY0" fmla="*/ 1043940 h 1043940"/>
              <a:gd name="connsiteX1" fmla="*/ 556260 w 861060"/>
              <a:gd name="connsiteY1" fmla="*/ 152400 h 1043940"/>
              <a:gd name="connsiteX2" fmla="*/ 670560 w 861060"/>
              <a:gd name="connsiteY2" fmla="*/ 22860 h 1043940"/>
              <a:gd name="connsiteX3" fmla="*/ 762000 w 861060"/>
              <a:gd name="connsiteY3" fmla="*/ 0 h 1043940"/>
              <a:gd name="connsiteX4" fmla="*/ 830580 w 861060"/>
              <a:gd name="connsiteY4" fmla="*/ 15240 h 1043940"/>
              <a:gd name="connsiteX5" fmla="*/ 861060 w 861060"/>
              <a:gd name="connsiteY5" fmla="*/ 76200 h 1043940"/>
              <a:gd name="connsiteX6" fmla="*/ 807720 w 861060"/>
              <a:gd name="connsiteY6" fmla="*/ 167640 h 1043940"/>
              <a:gd name="connsiteX7" fmla="*/ 693420 w 861060"/>
              <a:gd name="connsiteY7" fmla="*/ 312420 h 1043940"/>
              <a:gd name="connsiteX8" fmla="*/ 0 w 861060"/>
              <a:gd name="connsiteY8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060" h="1043940">
                <a:moveTo>
                  <a:pt x="0" y="1043940"/>
                </a:moveTo>
                <a:lnTo>
                  <a:pt x="556260" y="152400"/>
                </a:lnTo>
                <a:lnTo>
                  <a:pt x="670560" y="22860"/>
                </a:lnTo>
                <a:lnTo>
                  <a:pt x="762000" y="0"/>
                </a:lnTo>
                <a:lnTo>
                  <a:pt x="830580" y="15240"/>
                </a:lnTo>
                <a:lnTo>
                  <a:pt x="861060" y="76200"/>
                </a:lnTo>
                <a:lnTo>
                  <a:pt x="807720" y="167640"/>
                </a:lnTo>
                <a:lnTo>
                  <a:pt x="693420" y="312420"/>
                </a:lnTo>
                <a:lnTo>
                  <a:pt x="0" y="1043940"/>
                </a:lnTo>
                <a:close/>
              </a:path>
            </a:pathLst>
          </a:custGeom>
          <a:solidFill>
            <a:schemeClr val="accent5">
              <a:lumMod val="75000"/>
              <a:alpha val="36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93F1-18B5-49EA-ADC7-68289D3F72C0}" type="datetime1">
              <a:rPr lang="en-US" smtClean="0"/>
              <a:t>1/25/2017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743200" y="5996187"/>
                <a:ext cx="3845560" cy="759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sz="14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sz="14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1400" b="1" i="1">
                              <a:latin typeface="Cambria Math"/>
                            </a:rPr>
                            <m:t>𝒑</m:t>
                          </m:r>
                          <m:r>
                            <a:rPr lang="sv-SE" sz="1400" i="1">
                              <a:latin typeface="Cambria Math"/>
                            </a:rPr>
                            <m:t>,</m:t>
                          </m:r>
                          <m:r>
                            <a:rPr lang="en-US" sz="1400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14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4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sz="1400" i="1">
                              <a:latin typeface="Cambria Math"/>
                            </a:rPr>
                            <m:t>𝑑</m:t>
                          </m:r>
                          <m:r>
                            <a:rPr lang="en-US" sz="1400" i="1">
                              <a:latin typeface="Cambria Math"/>
                            </a:rPr>
                            <m:t>𝜔</m:t>
                          </m:r>
                          <m:r>
                            <a:rPr lang="en-US" sz="1400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sz="1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996187"/>
                <a:ext cx="3845560" cy="759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3810000" y="6210300"/>
            <a:ext cx="914400" cy="381000"/>
          </a:xfrm>
          <a:prstGeom prst="ellipse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399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Multiple Importance Sampling</a:t>
            </a:r>
            <a:endParaRPr lang="sv-SE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63966"/>
            <a:ext cx="397717" cy="3143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40917" y="4021128"/>
            <a:ext cx="2040683" cy="1420940"/>
            <a:chOff x="2487631" y="3697905"/>
            <a:chExt cx="3601770" cy="1812579"/>
          </a:xfrm>
        </p:grpSpPr>
        <p:cxnSp>
          <p:nvCxnSpPr>
            <p:cNvPr id="22" name="Straight Arrow Connector 21"/>
            <p:cNvCxnSpPr>
              <a:stCxn id="21" idx="3"/>
            </p:cNvCxnSpPr>
            <p:nvPr/>
          </p:nvCxnSpPr>
          <p:spPr>
            <a:xfrm>
              <a:off x="2487631" y="3697905"/>
              <a:ext cx="3168028" cy="169291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5390816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7222" b="-38298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Freeform 2"/>
          <p:cNvSpPr/>
          <p:nvPr/>
        </p:nvSpPr>
        <p:spPr>
          <a:xfrm>
            <a:off x="4978987" y="4304316"/>
            <a:ext cx="861060" cy="1043940"/>
          </a:xfrm>
          <a:custGeom>
            <a:avLst/>
            <a:gdLst>
              <a:gd name="connsiteX0" fmla="*/ 0 w 861060"/>
              <a:gd name="connsiteY0" fmla="*/ 1043940 h 1043940"/>
              <a:gd name="connsiteX1" fmla="*/ 556260 w 861060"/>
              <a:gd name="connsiteY1" fmla="*/ 152400 h 1043940"/>
              <a:gd name="connsiteX2" fmla="*/ 670560 w 861060"/>
              <a:gd name="connsiteY2" fmla="*/ 22860 h 1043940"/>
              <a:gd name="connsiteX3" fmla="*/ 762000 w 861060"/>
              <a:gd name="connsiteY3" fmla="*/ 0 h 1043940"/>
              <a:gd name="connsiteX4" fmla="*/ 830580 w 861060"/>
              <a:gd name="connsiteY4" fmla="*/ 15240 h 1043940"/>
              <a:gd name="connsiteX5" fmla="*/ 861060 w 861060"/>
              <a:gd name="connsiteY5" fmla="*/ 76200 h 1043940"/>
              <a:gd name="connsiteX6" fmla="*/ 807720 w 861060"/>
              <a:gd name="connsiteY6" fmla="*/ 167640 h 1043940"/>
              <a:gd name="connsiteX7" fmla="*/ 693420 w 861060"/>
              <a:gd name="connsiteY7" fmla="*/ 312420 h 1043940"/>
              <a:gd name="connsiteX8" fmla="*/ 0 w 861060"/>
              <a:gd name="connsiteY8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060" h="1043940">
                <a:moveTo>
                  <a:pt x="0" y="1043940"/>
                </a:moveTo>
                <a:lnTo>
                  <a:pt x="556260" y="152400"/>
                </a:lnTo>
                <a:lnTo>
                  <a:pt x="670560" y="22860"/>
                </a:lnTo>
                <a:lnTo>
                  <a:pt x="762000" y="0"/>
                </a:lnTo>
                <a:lnTo>
                  <a:pt x="830580" y="15240"/>
                </a:lnTo>
                <a:lnTo>
                  <a:pt x="861060" y="76200"/>
                </a:lnTo>
                <a:lnTo>
                  <a:pt x="807720" y="167640"/>
                </a:lnTo>
                <a:lnTo>
                  <a:pt x="693420" y="312420"/>
                </a:lnTo>
                <a:lnTo>
                  <a:pt x="0" y="1043940"/>
                </a:lnTo>
                <a:close/>
              </a:path>
            </a:pathLst>
          </a:custGeom>
          <a:solidFill>
            <a:schemeClr val="accent5">
              <a:lumMod val="75000"/>
              <a:alpha val="36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987669" y="2590800"/>
            <a:ext cx="1850724" cy="2757456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987668" y="2819400"/>
            <a:ext cx="2147404" cy="2528856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87668" y="2529091"/>
            <a:ext cx="2175132" cy="2819165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956008" y="4343400"/>
            <a:ext cx="2130592" cy="1013604"/>
            <a:chOff x="4956008" y="4343400"/>
            <a:chExt cx="2130592" cy="1013604"/>
          </a:xfrm>
        </p:grpSpPr>
        <p:cxnSp>
          <p:nvCxnSpPr>
            <p:cNvPr id="25" name="Straight Arrow Connector 24"/>
            <p:cNvCxnSpPr>
              <a:stCxn id="23" idx="1"/>
            </p:cNvCxnSpPr>
            <p:nvPr/>
          </p:nvCxnSpPr>
          <p:spPr>
            <a:xfrm flipV="1">
              <a:off x="4956008" y="4343400"/>
              <a:ext cx="2130592" cy="1013604"/>
            </a:xfrm>
            <a:prstGeom prst="straightConnector1">
              <a:avLst/>
            </a:prstGeom>
            <a:ln w="1270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20083630">
              <a:off x="5454042" y="4533812"/>
              <a:ext cx="13949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Low p(x), high f(x)</a:t>
              </a:r>
              <a:endParaRPr lang="sv-SE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2005-3601-4CE0-8739-433268B8FBB2}" type="datetime1">
              <a:rPr lang="en-US" smtClean="0"/>
              <a:t>1/25/2017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743200" y="5996187"/>
                <a:ext cx="3845560" cy="759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sz="14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sv-SE" sz="14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sv-S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1400" b="1" i="1">
                              <a:latin typeface="Cambria Math"/>
                            </a:rPr>
                            <m:t>𝒑</m:t>
                          </m:r>
                          <m:r>
                            <a:rPr lang="sv-SE" sz="1400" i="1">
                              <a:latin typeface="Cambria Math"/>
                            </a:rPr>
                            <m:t>,</m:t>
                          </m:r>
                          <m:r>
                            <a:rPr lang="en-US" sz="1400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14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latin typeface="Cambria Math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sz="1400" i="1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1" i="1">
                                  <a:latin typeface="Cambria Math"/>
                                </a:rPr>
                                <m:t>𝒑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  <m:r>
                            <a:rPr lang="en-US" sz="1400" i="1">
                              <a:latin typeface="Cambria Math"/>
                            </a:rPr>
                            <m:t>𝑑</m:t>
                          </m:r>
                          <m:r>
                            <a:rPr lang="en-US" sz="1400" i="1">
                              <a:latin typeface="Cambria Math"/>
                            </a:rPr>
                            <m:t>𝜔</m:t>
                          </m:r>
                          <m:r>
                            <a:rPr lang="en-US" sz="1400" i="1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sv-SE" sz="1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996187"/>
                <a:ext cx="3845560" cy="759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3810000" y="6210300"/>
            <a:ext cx="914400" cy="381000"/>
          </a:xfrm>
          <a:prstGeom prst="ellipse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579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Multiple Importance Sampling</a:t>
            </a:r>
            <a:endParaRPr lang="sv-SE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31665"/>
            <a:ext cx="8653910" cy="506146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0C210-350B-4708-ADCB-5E20339DA508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2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Importance Sampling</a:t>
            </a:r>
            <a:endParaRPr lang="sv-FI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277389"/>
              </p:ext>
            </p:extLst>
          </p:nvPr>
        </p:nvGraphicFramePr>
        <p:xfrm>
          <a:off x="381000" y="1371600"/>
          <a:ext cx="8305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4255-A689-4303-8F0D-1DFCF53379C2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Importance Sampling</a:t>
            </a:r>
            <a:endParaRPr lang="sv-FI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484370"/>
              </p:ext>
            </p:extLst>
          </p:nvPr>
        </p:nvGraphicFramePr>
        <p:xfrm>
          <a:off x="381000" y="1379220"/>
          <a:ext cx="8305800" cy="5478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B687-1BA7-4BA0-9F8F-60A961007B9C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Importance Sampling</a:t>
            </a:r>
            <a:endParaRPr lang="sv-FI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5476218"/>
              </p:ext>
            </p:extLst>
          </p:nvPr>
        </p:nvGraphicFramePr>
        <p:xfrm>
          <a:off x="228601" y="914400"/>
          <a:ext cx="8458199" cy="5938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87B4-4201-42B0-A7E3-A1C02C8699AF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Importance Sampling</a:t>
            </a:r>
            <a:endParaRPr lang="sv-FI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2584357"/>
              </p:ext>
            </p:extLst>
          </p:nvPr>
        </p:nvGraphicFramePr>
        <p:xfrm>
          <a:off x="228601" y="914400"/>
          <a:ext cx="8458199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4DF35-560F-4E04-AF0F-BA2D93C8C4C7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Importance Sampling</a:t>
            </a:r>
            <a:endParaRPr lang="sv-FI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189333"/>
              </p:ext>
            </p:extLst>
          </p:nvPr>
        </p:nvGraphicFramePr>
        <p:xfrm>
          <a:off x="228601" y="914400"/>
          <a:ext cx="8458199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A16-8894-40B1-B643-A2F0B81BF8D1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Importance Sampling</a:t>
            </a:r>
            <a:endParaRPr lang="sv-FI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097085"/>
              </p:ext>
            </p:extLst>
          </p:nvPr>
        </p:nvGraphicFramePr>
        <p:xfrm>
          <a:off x="304800" y="966354"/>
          <a:ext cx="8382000" cy="5891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C35C6-7066-481F-87B3-F6F1F6F5C7D3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Importance Sampling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dirty="0" smtClean="0"/>
                  <a:t>Need to estimate: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sv-SE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Could Use: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0.5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sv-SE" dirty="0" smtClean="0"/>
                  <a:t>?</a:t>
                </a:r>
                <a:endParaRPr lang="sv-S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87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98BA4-0AC7-409C-8843-2369FC92E23C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7010" y="603896"/>
            <a:ext cx="9029701" cy="6019800"/>
            <a:chOff x="1619249" y="532130"/>
            <a:chExt cx="8641082" cy="5760720"/>
          </a:xfrm>
        </p:grpSpPr>
        <p:grpSp>
          <p:nvGrpSpPr>
            <p:cNvPr id="43" name="Group 42"/>
            <p:cNvGrpSpPr/>
            <p:nvPr/>
          </p:nvGrpSpPr>
          <p:grpSpPr>
            <a:xfrm>
              <a:off x="1619249" y="532130"/>
              <a:ext cx="4320541" cy="5760720"/>
              <a:chOff x="-1" y="1097280"/>
              <a:chExt cx="4320541" cy="5760720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097280"/>
                <a:ext cx="4320540" cy="5760720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-1" y="1097280"/>
                <a:ext cx="4320541" cy="297141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b="1" dirty="0">
                    <a:solidFill>
                      <a:schemeClr val="bg1"/>
                    </a:solidFill>
                  </a:rPr>
                  <a:t>Mental Ray</a:t>
                </a:r>
                <a:r>
                  <a:rPr lang="en-US" sz="1350" dirty="0">
                    <a:solidFill>
                      <a:schemeClr val="bg1"/>
                    </a:solidFill>
                  </a:rPr>
                  <a:t>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(photon mapping) 32s</a:t>
                </a:r>
                <a:endParaRPr lang="sv-SE" sz="135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9791" y="532130"/>
              <a:ext cx="4320540" cy="576072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216-958A-4828-85BC-014F395F653B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51861" y="598192"/>
            <a:ext cx="4514851" cy="31050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 smtClean="0">
                <a:solidFill>
                  <a:schemeClr val="bg1"/>
                </a:solidFill>
              </a:rPr>
              <a:t>iRay</a:t>
            </a:r>
            <a:r>
              <a:rPr lang="en-US" sz="1350" b="1" dirty="0" smtClean="0">
                <a:solidFill>
                  <a:schemeClr val="bg1"/>
                </a:solidFill>
              </a:rPr>
              <a:t> </a:t>
            </a:r>
            <a:r>
              <a:rPr lang="en-US" sz="1350" dirty="0" smtClean="0">
                <a:solidFill>
                  <a:schemeClr val="bg1"/>
                </a:solidFill>
              </a:rPr>
              <a:t>(path tracing) 32s</a:t>
            </a:r>
            <a:endParaRPr lang="sv-SE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Importance Sampling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dirty="0" smtClean="0"/>
                  <a:t>Need to estimate: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sv-SE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Could Use: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0.5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sv-SE" dirty="0" smtClean="0"/>
                  <a:t>?</a:t>
                </a:r>
              </a:p>
              <a:p>
                <a:pPr marL="0" indent="0" algn="ctr">
                  <a:buNone/>
                </a:pPr>
                <a:endParaRPr lang="sv-SE" dirty="0" smtClean="0"/>
              </a:p>
              <a:p>
                <a:pPr marL="0" indent="0" algn="ctr">
                  <a:buNone/>
                </a:pPr>
                <a:r>
                  <a:rPr lang="en-US" b="1" dirty="0" smtClean="0"/>
                  <a:t>Better (MIS):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0.5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0.5(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0.5(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b="1" dirty="0" smtClean="0"/>
              </a:p>
              <a:p>
                <a:pPr marL="0" indent="0" algn="ctr">
                  <a:buNone/>
                </a:pPr>
                <a:endParaRPr lang="sv-SE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87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4086-DE23-4B97-B082-41EF82723015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5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Importance Sampling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dirty="0" smtClean="0"/>
                  <a:t>Need to estimate: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sv-SE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Could Use: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0.5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sv-SE" dirty="0" smtClean="0"/>
                  <a:t>?</a:t>
                </a:r>
              </a:p>
              <a:p>
                <a:pPr marL="0" indent="0" algn="ctr">
                  <a:buNone/>
                </a:pPr>
                <a:endParaRPr lang="sv-SE" dirty="0" smtClean="0"/>
              </a:p>
              <a:p>
                <a:pPr marL="0" indent="0" algn="ctr">
                  <a:buNone/>
                </a:pPr>
                <a:r>
                  <a:rPr lang="en-US" b="1" dirty="0" smtClean="0"/>
                  <a:t>Better (MIS):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sv-SE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87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D2AEC-E79B-4511-9D7E-4B0125F968F9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Importance Sampling</a:t>
            </a:r>
            <a:endParaRPr lang="sv-FI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041245"/>
              </p:ext>
            </p:extLst>
          </p:nvPr>
        </p:nvGraphicFramePr>
        <p:xfrm>
          <a:off x="1" y="1143000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D19C-EAD9-4C11-8D1E-5CC17618E5A6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Importance Sampling</a:t>
            </a:r>
            <a:endParaRPr lang="sv-FI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762061"/>
              </p:ext>
            </p:extLst>
          </p:nvPr>
        </p:nvGraphicFramePr>
        <p:xfrm>
          <a:off x="1" y="106680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B7FB-7615-48FA-AACC-876C65A77379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2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Multiple Importance Sampling</a:t>
            </a:r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11348" y="2108907"/>
            <a:ext cx="3003452" cy="2090298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63966"/>
            <a:ext cx="397717" cy="3143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24200" y="4088378"/>
            <a:ext cx="2953627" cy="1412713"/>
            <a:chOff x="876300" y="3708400"/>
            <a:chExt cx="5213101" cy="1802084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876300" y="3708400"/>
              <a:ext cx="4779359" cy="16824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680075" y="5390816"/>
              <a:ext cx="76200" cy="76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/>
                          </a:rPr>
                          <m:t>𝒑</m:t>
                        </m:r>
                      </m:oMath>
                    </m:oMathPara>
                  </a14:m>
                  <a:endParaRPr lang="sv-SE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947" y="5141151"/>
                  <a:ext cx="391454" cy="3693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7222" b="-38298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7" name="Straight Arrow Connector 46"/>
          <p:cNvCxnSpPr/>
          <p:nvPr/>
        </p:nvCxnSpPr>
        <p:spPr>
          <a:xfrm flipH="1">
            <a:off x="5875020" y="4876800"/>
            <a:ext cx="1440180" cy="548640"/>
          </a:xfrm>
          <a:prstGeom prst="straightConnector1">
            <a:avLst/>
          </a:prstGeom>
          <a:ln w="127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875020" y="3733800"/>
            <a:ext cx="1363980" cy="1691640"/>
          </a:xfrm>
          <a:prstGeom prst="straightConnector1">
            <a:avLst/>
          </a:prstGeom>
          <a:ln w="1270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5859780" y="4389120"/>
            <a:ext cx="861060" cy="1043940"/>
          </a:xfrm>
          <a:custGeom>
            <a:avLst/>
            <a:gdLst>
              <a:gd name="connsiteX0" fmla="*/ 0 w 861060"/>
              <a:gd name="connsiteY0" fmla="*/ 1043940 h 1043940"/>
              <a:gd name="connsiteX1" fmla="*/ 556260 w 861060"/>
              <a:gd name="connsiteY1" fmla="*/ 152400 h 1043940"/>
              <a:gd name="connsiteX2" fmla="*/ 670560 w 861060"/>
              <a:gd name="connsiteY2" fmla="*/ 22860 h 1043940"/>
              <a:gd name="connsiteX3" fmla="*/ 762000 w 861060"/>
              <a:gd name="connsiteY3" fmla="*/ 0 h 1043940"/>
              <a:gd name="connsiteX4" fmla="*/ 830580 w 861060"/>
              <a:gd name="connsiteY4" fmla="*/ 15240 h 1043940"/>
              <a:gd name="connsiteX5" fmla="*/ 861060 w 861060"/>
              <a:gd name="connsiteY5" fmla="*/ 76200 h 1043940"/>
              <a:gd name="connsiteX6" fmla="*/ 807720 w 861060"/>
              <a:gd name="connsiteY6" fmla="*/ 167640 h 1043940"/>
              <a:gd name="connsiteX7" fmla="*/ 693420 w 861060"/>
              <a:gd name="connsiteY7" fmla="*/ 312420 h 1043940"/>
              <a:gd name="connsiteX8" fmla="*/ 0 w 861060"/>
              <a:gd name="connsiteY8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060" h="1043940">
                <a:moveTo>
                  <a:pt x="0" y="1043940"/>
                </a:moveTo>
                <a:lnTo>
                  <a:pt x="556260" y="152400"/>
                </a:lnTo>
                <a:lnTo>
                  <a:pt x="670560" y="22860"/>
                </a:lnTo>
                <a:lnTo>
                  <a:pt x="762000" y="0"/>
                </a:lnTo>
                <a:lnTo>
                  <a:pt x="830580" y="15240"/>
                </a:lnTo>
                <a:lnTo>
                  <a:pt x="861060" y="76200"/>
                </a:lnTo>
                <a:lnTo>
                  <a:pt x="807720" y="167640"/>
                </a:lnTo>
                <a:lnTo>
                  <a:pt x="693420" y="312420"/>
                </a:lnTo>
                <a:lnTo>
                  <a:pt x="0" y="1043940"/>
                </a:lnTo>
                <a:close/>
              </a:path>
            </a:pathLst>
          </a:custGeom>
          <a:solidFill>
            <a:schemeClr val="accent5">
              <a:lumMod val="75000"/>
              <a:alpha val="36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902079"/>
            <a:ext cx="6629400" cy="1927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dirty="0" smtClean="0"/>
              <a:t>Do both!</a:t>
            </a:r>
            <a:endParaRPr lang="sv-SE" sz="2000" dirty="0" smtClean="0">
              <a:solidFill>
                <a:srgbClr val="00B0F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B0F0"/>
                </a:solidFill>
              </a:rPr>
              <a:t>Sample </a:t>
            </a:r>
            <a:r>
              <a:rPr lang="en-US" sz="2000" dirty="0" err="1" smtClean="0">
                <a:solidFill>
                  <a:srgbClr val="00B0F0"/>
                </a:solidFill>
              </a:rPr>
              <a:t>brdf</a:t>
            </a:r>
            <a:r>
              <a:rPr lang="en-US" sz="2000" dirty="0" smtClean="0">
                <a:solidFill>
                  <a:srgbClr val="00B0F0"/>
                </a:solidFill>
              </a:rPr>
              <a:t> first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Then light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PDF of this sampling strategy is (weighted) sum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- Only very low if </a:t>
            </a:r>
            <a:r>
              <a:rPr lang="en-US" sz="2000" i="1" dirty="0" smtClean="0">
                <a:solidFill>
                  <a:schemeClr val="tx1"/>
                </a:solidFill>
              </a:rPr>
              <a:t>neither</a:t>
            </a:r>
            <a:r>
              <a:rPr lang="en-US" sz="2000" dirty="0" smtClean="0">
                <a:solidFill>
                  <a:schemeClr val="tx1"/>
                </a:solidFill>
              </a:rPr>
              <a:t> technique is likely to choose </a:t>
            </a:r>
            <a:r>
              <a:rPr lang="en-US" sz="2000" dirty="0" err="1" smtClean="0">
                <a:solidFill>
                  <a:schemeClr val="tx1"/>
                </a:solidFill>
              </a:rPr>
              <a:t>dir</a:t>
            </a:r>
            <a:endParaRPr lang="sv-SE" sz="2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0472"/>
            <a:ext cx="8344202" cy="488032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A940-55E6-48AB-8585-9F28A645C577}" type="datetime1">
              <a:rPr lang="en-US" smtClean="0"/>
              <a:t>1/25/2017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Stratified Sampling</a:t>
            </a:r>
            <a:endParaRPr lang="sv-S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599"/>
            <a:ext cx="6172200" cy="45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229100" y="2514600"/>
            <a:ext cx="495300" cy="289560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29100" y="4267200"/>
            <a:ext cx="495300" cy="1143000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229100" y="4114800"/>
            <a:ext cx="419100" cy="1295400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29100" y="4200525"/>
            <a:ext cx="466725" cy="1209675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229100" y="4295775"/>
            <a:ext cx="523875" cy="1114425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29100" y="2533650"/>
            <a:ext cx="752475" cy="287655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Another standard variance reduction method</a:t>
            </a:r>
            <a:endParaRPr lang="sv-SE" dirty="0" smtClean="0"/>
          </a:p>
          <a:p>
            <a:r>
              <a:rPr lang="en-US" dirty="0" smtClean="0"/>
              <a:t>When just choosing samples randomly over the domain, they may “clump” and take </a:t>
            </a:r>
            <a:br>
              <a:rPr lang="en-US" dirty="0" smtClean="0"/>
            </a:br>
            <a:r>
              <a:rPr lang="en-US" dirty="0" smtClean="0"/>
              <a:t>a long while to converge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72200" y="3429000"/>
            <a:ext cx="269336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</a:t>
            </a:r>
            <a:r>
              <a:rPr lang="en-US" sz="1400" i="1" dirty="0" smtClean="0"/>
              <a:t>will</a:t>
            </a:r>
            <a:r>
              <a:rPr lang="en-US" sz="1400" dirty="0" smtClean="0"/>
              <a:t> converge to 0.5</a:t>
            </a:r>
            <a:br>
              <a:rPr lang="en-US" sz="1400" dirty="0" smtClean="0"/>
            </a:br>
            <a:r>
              <a:rPr lang="en-US" sz="1400" dirty="0" smtClean="0"/>
              <a:t>after unlimited time.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But after four samples I still</a:t>
            </a:r>
            <a:br>
              <a:rPr lang="en-US" sz="1400" dirty="0" smtClean="0"/>
            </a:br>
            <a:r>
              <a:rPr lang="en-US" sz="1400" dirty="0" smtClean="0"/>
              <a:t>have </a:t>
            </a:r>
            <a:r>
              <a:rPr lang="en-US" sz="1400" dirty="0" err="1" smtClean="0"/>
              <a:t>prob</a:t>
            </a:r>
            <a:r>
              <a:rPr lang="en-US" sz="1400" dirty="0" smtClean="0"/>
              <a:t>=1/8 that the pixel</a:t>
            </a:r>
            <a:br>
              <a:rPr lang="en-US" sz="1400" dirty="0" smtClean="0"/>
            </a:br>
            <a:r>
              <a:rPr lang="en-US" sz="1400" dirty="0" smtClean="0"/>
              <a:t>will be considered all in shadow</a:t>
            </a:r>
          </a:p>
          <a:p>
            <a:r>
              <a:rPr lang="en-US" sz="1400" dirty="0" smtClean="0"/>
              <a:t>or completely </a:t>
            </a:r>
            <a:r>
              <a:rPr lang="en-US" sz="1400" dirty="0" err="1" smtClean="0"/>
              <a:t>unshadowed</a:t>
            </a:r>
            <a:endParaRPr lang="sv-SE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3E26-5F1A-4E99-9517-1BF0322AF352}" type="datetime1">
              <a:rPr lang="en-US" smtClean="0"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Stratified Sampling</a:t>
            </a:r>
            <a:endParaRPr lang="sv-S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599"/>
            <a:ext cx="6172200" cy="45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Divide domain into “strata”</a:t>
            </a:r>
          </a:p>
          <a:p>
            <a:pPr lvl="1"/>
            <a:r>
              <a:rPr lang="en-US" dirty="0" smtClean="0"/>
              <a:t>Don’t sample one strata again until</a:t>
            </a:r>
            <a:br>
              <a:rPr lang="en-US" dirty="0" smtClean="0"/>
            </a:br>
            <a:r>
              <a:rPr lang="en-US" dirty="0" smtClean="0"/>
              <a:t>all others have been sampled</a:t>
            </a:r>
            <a:br>
              <a:rPr lang="en-US" dirty="0" smtClean="0"/>
            </a:br>
            <a:r>
              <a:rPr lang="en-US" dirty="0" smtClean="0"/>
              <a:t>once.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83919" y="2438400"/>
            <a:ext cx="195262" cy="50006"/>
          </a:xfrm>
          <a:prstGeom prst="line">
            <a:avLst/>
          </a:prstGeom>
          <a:ln w="444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81563" y="2490787"/>
            <a:ext cx="192881" cy="50007"/>
          </a:xfrm>
          <a:prstGeom prst="line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83969" y="2545557"/>
            <a:ext cx="185737" cy="52387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86376" y="2602706"/>
            <a:ext cx="200024" cy="59532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229100" y="2743200"/>
            <a:ext cx="1110651" cy="2667001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229100" y="2605177"/>
            <a:ext cx="713836" cy="2805024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229100" y="2656936"/>
            <a:ext cx="877738" cy="2753265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229100" y="2544792"/>
            <a:ext cx="489549" cy="2865409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229100" y="2743200"/>
            <a:ext cx="1171036" cy="2667001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229100" y="2665562"/>
            <a:ext cx="938123" cy="2744639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229100" y="2622430"/>
            <a:ext cx="800100" cy="2787771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229100" y="2570672"/>
            <a:ext cx="593066" cy="2839529"/>
          </a:xfrm>
          <a:prstGeom prst="straightConnector1">
            <a:avLst/>
          </a:prstGeom>
          <a:ln w="28575">
            <a:prstDash val="sys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077D-AB9E-4725-A698-F152BCE8F9F3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Stratified Sampling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we know how many samples we want to take, we can get good stratification from “jittering”</a:t>
            </a:r>
          </a:p>
          <a:p>
            <a:r>
              <a:rPr lang="en-US" dirty="0" smtClean="0"/>
              <a:t>If not, we want any sequence of samples to have good stratification. We can use a </a:t>
            </a:r>
            <a:r>
              <a:rPr lang="en-US" i="1" dirty="0" smtClean="0"/>
              <a:t>Low Discrepancy Sequence</a:t>
            </a: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1995488" cy="183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522" y="3843269"/>
            <a:ext cx="1938516" cy="176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1973639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40" y="3802453"/>
            <a:ext cx="1983259" cy="180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614479"/>
            <a:ext cx="1547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SOBOL: 100 samples</a:t>
            </a:r>
            <a:endParaRPr lang="sv-SE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2678171" y="5604088"/>
            <a:ext cx="16257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SOBOL: 1000 samples</a:t>
            </a:r>
            <a:endParaRPr lang="sv-SE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4785210" y="5600948"/>
            <a:ext cx="1704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SOBOL: 10000 samples</a:t>
            </a:r>
            <a:endParaRPr lang="sv-SE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6845360" y="5644931"/>
            <a:ext cx="18469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RANDOM: 10000 samples</a:t>
            </a:r>
            <a:endParaRPr lang="sv-SE" sz="11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5C4D-F771-4B14-AEFC-7B493339F414}" type="datetime1">
              <a:rPr lang="en-US" smtClean="0"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3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" y="1600199"/>
            <a:ext cx="9140369" cy="4062387"/>
            <a:chOff x="822960" y="2243134"/>
            <a:chExt cx="7472364" cy="332105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960" y="2243135"/>
              <a:ext cx="2490788" cy="33210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3748" y="2243134"/>
              <a:ext cx="2490788" cy="332105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4536" y="2243134"/>
              <a:ext cx="2490788" cy="332105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216-958A-4828-85BC-014F395F653B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8001" y="1594495"/>
            <a:ext cx="3047999" cy="31050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 smtClean="0">
                <a:solidFill>
                  <a:schemeClr val="bg1"/>
                </a:solidFill>
              </a:rPr>
              <a:t>Pathtracing</a:t>
            </a:r>
            <a:r>
              <a:rPr lang="en-US" sz="1350" b="1" dirty="0" smtClean="0">
                <a:solidFill>
                  <a:schemeClr val="bg1"/>
                </a:solidFill>
              </a:rPr>
              <a:t> 3m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" y="1594495"/>
            <a:ext cx="2990852" cy="31050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 smtClean="0">
                <a:solidFill>
                  <a:schemeClr val="bg1"/>
                </a:solidFill>
              </a:rPr>
              <a:t>Pathtracing</a:t>
            </a:r>
            <a:r>
              <a:rPr lang="en-US" sz="1350" b="1" dirty="0" smtClean="0">
                <a:solidFill>
                  <a:schemeClr val="bg1"/>
                </a:solidFill>
              </a:rPr>
              <a:t> 3m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2370" y="1594495"/>
            <a:ext cx="3047999" cy="31050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Bidirectional </a:t>
            </a:r>
            <a:r>
              <a:rPr lang="en-US" sz="1350" b="1" dirty="0" err="1" smtClean="0">
                <a:solidFill>
                  <a:schemeClr val="bg1"/>
                </a:solidFill>
              </a:rPr>
              <a:t>Pathtracing</a:t>
            </a:r>
            <a:r>
              <a:rPr lang="en-US" sz="1350" b="1" dirty="0" smtClean="0">
                <a:solidFill>
                  <a:schemeClr val="bg1"/>
                </a:solidFill>
              </a:rPr>
              <a:t> 3m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Are we done yet?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2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62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8" y="927252"/>
            <a:ext cx="3741176" cy="4988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Straight Arrow Connector 25"/>
          <p:cNvCxnSpPr>
            <a:stCxn id="24" idx="3"/>
          </p:cNvCxnSpPr>
          <p:nvPr/>
        </p:nvCxnSpPr>
        <p:spPr>
          <a:xfrm>
            <a:off x="1346283" y="3822432"/>
            <a:ext cx="3540043" cy="1035318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946783" y="3416140"/>
            <a:ext cx="957638" cy="906030"/>
            <a:chOff x="871852" y="3525885"/>
            <a:chExt cx="746803" cy="706557"/>
          </a:xfrm>
        </p:grpSpPr>
        <p:grpSp>
          <p:nvGrpSpPr>
            <p:cNvPr id="11" name="Group 10"/>
            <p:cNvGrpSpPr/>
            <p:nvPr/>
          </p:nvGrpSpPr>
          <p:grpSpPr>
            <a:xfrm>
              <a:off x="1558965" y="3525885"/>
              <a:ext cx="59690" cy="706557"/>
              <a:chOff x="1445418" y="3276600"/>
              <a:chExt cx="76200" cy="90198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852" y="3719617"/>
              <a:ext cx="311545" cy="246221"/>
            </a:xfrm>
            <a:prstGeom prst="rect">
              <a:avLst/>
            </a:prstGeom>
          </p:spPr>
        </p:pic>
      </p:grpSp>
      <p:cxnSp>
        <p:nvCxnSpPr>
          <p:cNvPr id="27" name="Straight Arrow Connector 26"/>
          <p:cNvCxnSpPr/>
          <p:nvPr/>
        </p:nvCxnSpPr>
        <p:spPr>
          <a:xfrm flipH="1" flipV="1">
            <a:off x="4307682" y="2407444"/>
            <a:ext cx="578644" cy="2450307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886326" y="4130816"/>
            <a:ext cx="821531" cy="737913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171950" y="2396467"/>
            <a:ext cx="1535907" cy="173435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2996803" y="3664565"/>
            <a:ext cx="2711054" cy="46625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996802" y="2407444"/>
            <a:ext cx="1125142" cy="1257122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996802" y="2150269"/>
            <a:ext cx="639367" cy="1514297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636169" y="2150269"/>
            <a:ext cx="485775" cy="246197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110616" y="2249577"/>
            <a:ext cx="164920" cy="141401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CEF40-018D-45F1-BA21-ACCEF3D76BE6}" type="datetime1">
              <a:rPr lang="en-US" smtClean="0"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389646" y="927252"/>
            <a:ext cx="3737547" cy="40011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Pathtracing</a:t>
            </a:r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7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0" y="603897"/>
            <a:ext cx="4514851" cy="60197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861" y="603899"/>
            <a:ext cx="4514850" cy="601979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216-958A-4828-85BC-014F395F653B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51861" y="598192"/>
            <a:ext cx="4514851" cy="31050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 smtClean="0">
                <a:solidFill>
                  <a:schemeClr val="bg1"/>
                </a:solidFill>
              </a:rPr>
              <a:t>iRay</a:t>
            </a:r>
            <a:r>
              <a:rPr lang="en-US" sz="1350" b="1" dirty="0" smtClean="0">
                <a:solidFill>
                  <a:schemeClr val="bg1"/>
                </a:solidFill>
              </a:rPr>
              <a:t> </a:t>
            </a:r>
            <a:r>
              <a:rPr lang="en-US" sz="1350" dirty="0" smtClean="0">
                <a:solidFill>
                  <a:schemeClr val="bg1"/>
                </a:solidFill>
              </a:rPr>
              <a:t>(path tracing) 2m8s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010" y="603896"/>
            <a:ext cx="4514851" cy="31050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Mental Ray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en-US" sz="1350" dirty="0" smtClean="0">
                <a:solidFill>
                  <a:schemeClr val="bg1"/>
                </a:solidFill>
              </a:rPr>
              <a:t>(photon mapping) 2m8s</a:t>
            </a:r>
            <a:endParaRPr lang="sv-SE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8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41768"/>
            <a:ext cx="9144000" cy="6516232"/>
            <a:chOff x="0" y="341768"/>
            <a:chExt cx="9144000" cy="651623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t="1624" b="1124"/>
            <a:stretch/>
          </p:blipFill>
          <p:spPr>
            <a:xfrm rot="10800000">
              <a:off x="0" y="341768"/>
              <a:ext cx="9144000" cy="6516232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762000"/>
              <a:ext cx="914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8" y="927252"/>
            <a:ext cx="3741176" cy="4988236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24" idx="3"/>
          </p:cNvCxnSpPr>
          <p:nvPr/>
        </p:nvCxnSpPr>
        <p:spPr>
          <a:xfrm>
            <a:off x="1346283" y="3822432"/>
            <a:ext cx="3540043" cy="1035318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946783" y="3416140"/>
            <a:ext cx="957638" cy="906030"/>
            <a:chOff x="871852" y="3525885"/>
            <a:chExt cx="746803" cy="706557"/>
          </a:xfrm>
        </p:grpSpPr>
        <p:grpSp>
          <p:nvGrpSpPr>
            <p:cNvPr id="11" name="Group 10"/>
            <p:cNvGrpSpPr/>
            <p:nvPr/>
          </p:nvGrpSpPr>
          <p:grpSpPr>
            <a:xfrm>
              <a:off x="1558965" y="3525885"/>
              <a:ext cx="59690" cy="706557"/>
              <a:chOff x="1445418" y="3276600"/>
              <a:chExt cx="76200" cy="90198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852" y="3719617"/>
              <a:ext cx="311545" cy="246221"/>
            </a:xfrm>
            <a:prstGeom prst="rect">
              <a:avLst/>
            </a:prstGeom>
          </p:spPr>
        </p:pic>
      </p:grpSp>
      <p:cxnSp>
        <p:nvCxnSpPr>
          <p:cNvPr id="30" name="Straight Arrow Connector 29"/>
          <p:cNvCxnSpPr/>
          <p:nvPr/>
        </p:nvCxnSpPr>
        <p:spPr>
          <a:xfrm flipV="1">
            <a:off x="4886326" y="4130816"/>
            <a:ext cx="821531" cy="737913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2996803" y="3664565"/>
            <a:ext cx="2711054" cy="466250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250531" y="2271712"/>
            <a:ext cx="71438" cy="128588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321969" y="2150269"/>
            <a:ext cx="257175" cy="25003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579144" y="2150270"/>
            <a:ext cx="1293019" cy="1200149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579144" y="2150269"/>
            <a:ext cx="307181" cy="2707481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4886325" y="3350419"/>
            <a:ext cx="985838" cy="1518310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5707857" y="3350419"/>
            <a:ext cx="152519" cy="759155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599325" y="2150269"/>
            <a:ext cx="1108532" cy="1980546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85017" y="2139290"/>
            <a:ext cx="1594127" cy="1506474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985017" y="3350418"/>
            <a:ext cx="2887146" cy="306326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9222-D691-48A1-8EA1-4DE934D72EE5}" type="datetime1">
              <a:rPr lang="en-US" smtClean="0"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389646" y="927252"/>
            <a:ext cx="3737547" cy="40011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Bidirectional </a:t>
            </a:r>
            <a:r>
              <a:rPr lang="en-US" sz="2000" b="1" dirty="0" err="1" smtClean="0">
                <a:solidFill>
                  <a:schemeClr val="bg1"/>
                </a:solidFill>
              </a:rPr>
              <a:t>Pathtracing</a:t>
            </a:r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4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1" y="1600199"/>
            <a:ext cx="9140369" cy="4062387"/>
            <a:chOff x="822960" y="2235992"/>
            <a:chExt cx="7472364" cy="33210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960" y="2235993"/>
              <a:ext cx="2490788" cy="33210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3748" y="2235992"/>
              <a:ext cx="2490788" cy="332105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4536" y="2235992"/>
              <a:ext cx="2490788" cy="332105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216-958A-4828-85BC-014F395F653B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8001" y="1594495"/>
            <a:ext cx="3047999" cy="31050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 smtClean="0">
                <a:solidFill>
                  <a:schemeClr val="bg1"/>
                </a:solidFill>
              </a:rPr>
              <a:t>Pathtracing</a:t>
            </a:r>
            <a:r>
              <a:rPr lang="en-US" sz="1350" b="1" dirty="0" smtClean="0">
                <a:solidFill>
                  <a:schemeClr val="bg1"/>
                </a:solidFill>
              </a:rPr>
              <a:t> 3m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" y="1594495"/>
            <a:ext cx="2990852" cy="31050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 smtClean="0">
                <a:solidFill>
                  <a:schemeClr val="bg1"/>
                </a:solidFill>
              </a:rPr>
              <a:t>Pathtracing</a:t>
            </a:r>
            <a:r>
              <a:rPr lang="en-US" sz="1350" b="1" dirty="0" smtClean="0">
                <a:solidFill>
                  <a:schemeClr val="bg1"/>
                </a:solidFill>
              </a:rPr>
              <a:t> 3m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2370" y="1594495"/>
            <a:ext cx="3047999" cy="31050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Bidirectional </a:t>
            </a:r>
            <a:r>
              <a:rPr lang="en-US" sz="1350" b="1" dirty="0" err="1" smtClean="0">
                <a:solidFill>
                  <a:schemeClr val="bg1"/>
                </a:solidFill>
              </a:rPr>
              <a:t>Pathtracing</a:t>
            </a:r>
            <a:r>
              <a:rPr lang="en-US" sz="1350" b="1" dirty="0" smtClean="0">
                <a:solidFill>
                  <a:schemeClr val="bg1"/>
                </a:solidFill>
              </a:rPr>
              <a:t> 3m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Bidirectional Path Tracing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6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549033"/>
            <a:ext cx="9144000" cy="6095999"/>
            <a:chOff x="0" y="935946"/>
            <a:chExt cx="6943725" cy="46291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1862" y="935946"/>
              <a:ext cx="3471863" cy="462914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35946"/>
              <a:ext cx="3471862" cy="4629149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74DC-D47E-4CFE-8E7C-F16F02D923FD}" type="datetime1">
              <a:rPr lang="en-US" smtClean="0"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03" y="549033"/>
            <a:ext cx="4565196" cy="30008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 smtClean="0">
                <a:solidFill>
                  <a:schemeClr val="bg1"/>
                </a:solidFill>
              </a:rPr>
              <a:t>Pathtracing</a:t>
            </a:r>
            <a:r>
              <a:rPr lang="en-US" sz="1350" dirty="0" smtClean="0">
                <a:solidFill>
                  <a:schemeClr val="bg1"/>
                </a:solidFill>
              </a:rPr>
              <a:t> 75SPP (~5min)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1999" y="549033"/>
            <a:ext cx="4565196" cy="30008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bg1"/>
                </a:solidFill>
              </a:rPr>
              <a:t>Bidirectional </a:t>
            </a:r>
            <a:r>
              <a:rPr lang="en-US" sz="1350" dirty="0" err="1" smtClean="0">
                <a:solidFill>
                  <a:schemeClr val="bg1"/>
                </a:solidFill>
              </a:rPr>
              <a:t>Pathtracing</a:t>
            </a:r>
            <a:r>
              <a:rPr lang="en-US" sz="1350" dirty="0" smtClean="0">
                <a:solidFill>
                  <a:schemeClr val="bg1"/>
                </a:solidFill>
              </a:rPr>
              <a:t> 45SPP (~5min)</a:t>
            </a:r>
            <a:endParaRPr lang="sv-SE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1" y="1600198"/>
            <a:ext cx="9140369" cy="4065453"/>
            <a:chOff x="822959" y="2243129"/>
            <a:chExt cx="7466730" cy="332105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8901" y="2243129"/>
              <a:ext cx="2490788" cy="33210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0930" y="2243129"/>
              <a:ext cx="2490788" cy="332105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2959" y="2243131"/>
              <a:ext cx="2490788" cy="332105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216-958A-4828-85BC-014F395F653B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8001" y="1594495"/>
            <a:ext cx="3047999" cy="31050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Bidirectional </a:t>
            </a:r>
            <a:r>
              <a:rPr lang="en-US" sz="1350" b="1" dirty="0" err="1">
                <a:solidFill>
                  <a:schemeClr val="bg1"/>
                </a:solidFill>
              </a:rPr>
              <a:t>Pathtracing</a:t>
            </a:r>
            <a:r>
              <a:rPr lang="en-US" sz="1350" b="1" dirty="0">
                <a:solidFill>
                  <a:schemeClr val="bg1"/>
                </a:solidFill>
              </a:rPr>
              <a:t> 30m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" y="1594495"/>
            <a:ext cx="2990852" cy="31050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Bidirectional </a:t>
            </a:r>
            <a:r>
              <a:rPr lang="en-US" sz="1350" b="1" dirty="0" err="1" smtClean="0">
                <a:solidFill>
                  <a:schemeClr val="bg1"/>
                </a:solidFill>
              </a:rPr>
              <a:t>Pathtracing</a:t>
            </a:r>
            <a:r>
              <a:rPr lang="en-US" sz="1350" b="1" dirty="0" smtClean="0">
                <a:solidFill>
                  <a:schemeClr val="bg1"/>
                </a:solidFill>
              </a:rPr>
              <a:t> 30m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2370" y="1594495"/>
            <a:ext cx="3047999" cy="31050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chemeClr val="bg1"/>
                </a:solidFill>
              </a:rPr>
              <a:t>Metropolis Light Transport 30m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Are we done yet?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341768"/>
            <a:ext cx="9144000" cy="6516232"/>
            <a:chOff x="0" y="341768"/>
            <a:chExt cx="9144000" cy="651623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t="1624" b="1124"/>
            <a:stretch/>
          </p:blipFill>
          <p:spPr>
            <a:xfrm rot="10800000">
              <a:off x="0" y="341768"/>
              <a:ext cx="9144000" cy="651623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762000"/>
              <a:ext cx="914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8" y="927252"/>
            <a:ext cx="3741177" cy="4988236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1346283" y="3822433"/>
            <a:ext cx="3311443" cy="570974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57725" y="4092545"/>
            <a:ext cx="0" cy="300861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040505" y="3795323"/>
            <a:ext cx="617220" cy="297223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040506" y="3795323"/>
            <a:ext cx="509169" cy="373764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71950" y="4092546"/>
            <a:ext cx="377725" cy="76541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171951" y="3607493"/>
            <a:ext cx="537710" cy="485052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256606" y="2245996"/>
            <a:ext cx="453056" cy="1361498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949561" y="3344983"/>
            <a:ext cx="957638" cy="906030"/>
            <a:chOff x="871852" y="3525885"/>
            <a:chExt cx="746803" cy="706557"/>
          </a:xfrm>
        </p:grpSpPr>
        <p:grpSp>
          <p:nvGrpSpPr>
            <p:cNvPr id="53" name="Group 52"/>
            <p:cNvGrpSpPr/>
            <p:nvPr/>
          </p:nvGrpSpPr>
          <p:grpSpPr>
            <a:xfrm>
              <a:off x="1558965" y="3525885"/>
              <a:ext cx="59690" cy="706557"/>
              <a:chOff x="1445418" y="3276600"/>
              <a:chExt cx="76200" cy="901988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852" y="3719617"/>
              <a:ext cx="311545" cy="246221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DA73A-20ED-4E2C-AF6D-2FEEC1074BD2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389646" y="927252"/>
            <a:ext cx="3737547" cy="40011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Metropolis Light Transport</a:t>
            </a:r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341768"/>
            <a:ext cx="9144000" cy="6516232"/>
            <a:chOff x="0" y="341768"/>
            <a:chExt cx="9144000" cy="651623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t="1624" b="1124"/>
            <a:stretch/>
          </p:blipFill>
          <p:spPr>
            <a:xfrm rot="10800000">
              <a:off x="0" y="341768"/>
              <a:ext cx="9144000" cy="651623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762000"/>
              <a:ext cx="914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8" y="927252"/>
            <a:ext cx="3741177" cy="4988236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1346283" y="3822433"/>
            <a:ext cx="3311443" cy="570974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657725" y="4024946"/>
            <a:ext cx="26194" cy="368460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093369" y="3750469"/>
            <a:ext cx="590550" cy="274478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093369" y="3750470"/>
            <a:ext cx="456306" cy="442912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26706" y="4024946"/>
            <a:ext cx="422969" cy="168435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126707" y="3607493"/>
            <a:ext cx="488156" cy="417453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229100" y="2247901"/>
            <a:ext cx="385763" cy="1359593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949561" y="3344983"/>
            <a:ext cx="957638" cy="906030"/>
            <a:chOff x="871852" y="3525885"/>
            <a:chExt cx="746803" cy="706557"/>
          </a:xfrm>
        </p:grpSpPr>
        <p:grpSp>
          <p:nvGrpSpPr>
            <p:cNvPr id="58" name="Group 57"/>
            <p:cNvGrpSpPr/>
            <p:nvPr/>
          </p:nvGrpSpPr>
          <p:grpSpPr>
            <a:xfrm>
              <a:off x="1558965" y="3525885"/>
              <a:ext cx="59690" cy="706557"/>
              <a:chOff x="1445418" y="3276600"/>
              <a:chExt cx="76200" cy="90198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</p:grp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852" y="3719617"/>
              <a:ext cx="311545" cy="246221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D548-47EB-4E4F-A27C-77A60F1DF71A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389646" y="927252"/>
            <a:ext cx="3737547" cy="40011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Metropolis Light Transport</a:t>
            </a:r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1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0" y="341768"/>
            <a:ext cx="9144000" cy="6516232"/>
            <a:chOff x="0" y="341768"/>
            <a:chExt cx="9144000" cy="65162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/>
            <a:srcRect t="1624" b="1124"/>
            <a:stretch/>
          </p:blipFill>
          <p:spPr>
            <a:xfrm rot="10800000">
              <a:off x="0" y="341768"/>
              <a:ext cx="9144000" cy="6516232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0" y="762000"/>
              <a:ext cx="914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8" y="927252"/>
            <a:ext cx="3741177" cy="4988236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1332392" y="3769497"/>
            <a:ext cx="3282470" cy="665343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614863" y="4024947"/>
            <a:ext cx="69057" cy="409894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093369" y="3750469"/>
            <a:ext cx="590550" cy="274478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093369" y="3750470"/>
            <a:ext cx="456306" cy="442912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26706" y="4024946"/>
            <a:ext cx="422969" cy="168435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126707" y="3607493"/>
            <a:ext cx="488156" cy="417453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229100" y="2247901"/>
            <a:ext cx="385763" cy="1359593"/>
          </a:xfrm>
          <a:prstGeom prst="straightConnector1">
            <a:avLst/>
          </a:prstGeom>
          <a:ln w="254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949561" y="3363205"/>
            <a:ext cx="957638" cy="906030"/>
            <a:chOff x="871852" y="3525885"/>
            <a:chExt cx="746803" cy="706557"/>
          </a:xfrm>
        </p:grpSpPr>
        <p:grpSp>
          <p:nvGrpSpPr>
            <p:cNvPr id="30" name="Group 29"/>
            <p:cNvGrpSpPr/>
            <p:nvPr/>
          </p:nvGrpSpPr>
          <p:grpSpPr>
            <a:xfrm>
              <a:off x="1558965" y="3525885"/>
              <a:ext cx="59690" cy="706557"/>
              <a:chOff x="1445418" y="3276600"/>
              <a:chExt cx="76200" cy="90198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1445418" y="32766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45418" y="33528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445418" y="34290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445418" y="3505200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445418" y="35778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445418" y="36540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445418" y="37302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445418" y="38737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445418" y="39499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445418" y="40261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445418" y="4102388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445418" y="3806491"/>
                <a:ext cx="762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350"/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852" y="3719617"/>
              <a:ext cx="311545" cy="246221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076D-AC0A-4269-BBA1-E72AAF11AD53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389646" y="927252"/>
            <a:ext cx="3737547" cy="40011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Metropolis Light Transport</a:t>
            </a:r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0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37333"/>
            <a:ext cx="3048155" cy="40642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1537334"/>
            <a:ext cx="9144000" cy="4064205"/>
            <a:chOff x="0" y="1836418"/>
            <a:chExt cx="11298554" cy="502158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836421"/>
              <a:ext cx="3766184" cy="502157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2367" y="1836418"/>
              <a:ext cx="3766187" cy="502158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766185" y="1836420"/>
              <a:ext cx="556975" cy="256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chemeClr val="bg1"/>
                  </a:solidFill>
                </a:rPr>
                <a:t>BD 2h</a:t>
              </a:r>
              <a:endParaRPr lang="sv-SE" sz="75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0" y="1836420"/>
              <a:ext cx="590648" cy="256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chemeClr val="bg1"/>
                  </a:solidFill>
                </a:rPr>
                <a:t>BD 5m</a:t>
              </a:r>
              <a:endParaRPr lang="sv-SE" sz="75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32368" y="1836419"/>
              <a:ext cx="1452257" cy="256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chemeClr val="bg1"/>
                  </a:solidFill>
                </a:rPr>
                <a:t>BD 19h 4m 12240 SPP</a:t>
              </a:r>
              <a:endParaRPr lang="sv-SE" sz="75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97887" y="1017270"/>
            <a:ext cx="2146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350" dirty="0">
                <a:solidFill>
                  <a:schemeClr val="bg1"/>
                </a:solidFill>
              </a:rPr>
              <a:t>Bidirectional Path Tracing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35D5-7088-4AC2-BF2E-AC599770AFA1}" type="datetime1">
              <a:rPr lang="en-US" smtClean="0"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8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1537335"/>
            <a:ext cx="9142572" cy="4063366"/>
            <a:chOff x="0" y="1303020"/>
            <a:chExt cx="11298556" cy="50215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03021"/>
              <a:ext cx="3766185" cy="502158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532371" y="1303020"/>
              <a:ext cx="3766185" cy="5021580"/>
              <a:chOff x="7532370" y="1836420"/>
              <a:chExt cx="3766185" cy="502158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32370" y="1836420"/>
                <a:ext cx="3766185" cy="502158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532370" y="1836420"/>
                <a:ext cx="2550049" cy="3708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chemeClr val="bg1"/>
                    </a:solidFill>
                  </a:rPr>
                  <a:t>MLT 17h35m, 9300 SPP</a:t>
                </a:r>
                <a:endParaRPr lang="sv-SE" sz="13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766186" y="1303020"/>
              <a:ext cx="3766185" cy="5021580"/>
              <a:chOff x="3766185" y="1836420"/>
              <a:chExt cx="3766185" cy="50215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66185" y="1836420"/>
                <a:ext cx="3766185" cy="50215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66185" y="1836420"/>
                <a:ext cx="933537" cy="3708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chemeClr val="bg1"/>
                    </a:solidFill>
                  </a:rPr>
                  <a:t>MLT 2h</a:t>
                </a:r>
                <a:endParaRPr lang="sv-SE" sz="135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" y="1303020"/>
              <a:ext cx="992967" cy="370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MLT 5m</a:t>
              </a:r>
              <a:endParaRPr lang="sv-SE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78648" y="1017270"/>
            <a:ext cx="2185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350" dirty="0">
                <a:solidFill>
                  <a:schemeClr val="bg1"/>
                </a:solidFill>
              </a:rPr>
              <a:t>Metropolis Light Transport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2984-D3F2-44BB-B5F7-9B575AF0DA1D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287" y="1543889"/>
            <a:ext cx="9129713" cy="4057650"/>
            <a:chOff x="0" y="1447800"/>
            <a:chExt cx="12172950" cy="54102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47800"/>
              <a:ext cx="4057650" cy="54102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0" y="1447800"/>
              <a:ext cx="74635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5min</a:t>
              </a:r>
              <a:endParaRPr lang="sv-SE" sz="1350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7650" y="1447800"/>
              <a:ext cx="4057650" cy="54102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08606" y="1447800"/>
              <a:ext cx="8745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25min</a:t>
              </a:r>
              <a:endParaRPr lang="sv-SE" sz="1350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5300" y="1447800"/>
              <a:ext cx="4057650" cy="54102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651981" y="1447800"/>
              <a:ext cx="113107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1h15min</a:t>
              </a:r>
              <a:endParaRPr lang="sv-SE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97887" y="1017270"/>
            <a:ext cx="2146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350" dirty="0">
                <a:solidFill>
                  <a:schemeClr val="bg1"/>
                </a:solidFill>
              </a:rPr>
              <a:t>Bidirectional Path Tracing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E1442-0891-48C7-ACA1-82ADD9D36892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" y="1600200"/>
            <a:ext cx="9143999" cy="4108451"/>
            <a:chOff x="871539" y="2216149"/>
            <a:chExt cx="7529513" cy="334645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378" y="2216150"/>
              <a:ext cx="2509837" cy="33464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539" y="2216149"/>
              <a:ext cx="2509838" cy="33464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1214" y="2216149"/>
              <a:ext cx="2509838" cy="334645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216-958A-4828-85BC-014F395F653B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8001" y="1594495"/>
            <a:ext cx="3047999" cy="31050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 smtClean="0">
                <a:solidFill>
                  <a:schemeClr val="bg1"/>
                </a:solidFill>
              </a:rPr>
              <a:t>iRay</a:t>
            </a:r>
            <a:r>
              <a:rPr lang="en-US" sz="1350" b="1" dirty="0" smtClean="0">
                <a:solidFill>
                  <a:schemeClr val="bg1"/>
                </a:solidFill>
              </a:rPr>
              <a:t> </a:t>
            </a:r>
            <a:r>
              <a:rPr lang="en-US" sz="1350" dirty="0" smtClean="0">
                <a:solidFill>
                  <a:schemeClr val="bg1"/>
                </a:solidFill>
              </a:rPr>
              <a:t>(path tracing) 2m8s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" y="1594495"/>
            <a:ext cx="2990852" cy="31050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Mental Ray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en-US" sz="1350" dirty="0" smtClean="0">
                <a:solidFill>
                  <a:schemeClr val="bg1"/>
                </a:solidFill>
              </a:rPr>
              <a:t>(photon mapping) 2m8s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2370" y="1594495"/>
            <a:ext cx="3047999" cy="31050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 smtClean="0">
                <a:solidFill>
                  <a:schemeClr val="bg1"/>
                </a:solidFill>
              </a:rPr>
              <a:t>iRay</a:t>
            </a:r>
            <a:r>
              <a:rPr lang="en-US" sz="1350" b="1" dirty="0" smtClean="0">
                <a:solidFill>
                  <a:schemeClr val="bg1"/>
                </a:solidFill>
              </a:rPr>
              <a:t> </a:t>
            </a:r>
            <a:r>
              <a:rPr lang="en-US" sz="1350" dirty="0" smtClean="0">
                <a:solidFill>
                  <a:schemeClr val="bg1"/>
                </a:solidFill>
              </a:rPr>
              <a:t>(path tracing) ~1h</a:t>
            </a:r>
            <a:endParaRPr lang="sv-SE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287" y="1543050"/>
            <a:ext cx="9129713" cy="4057650"/>
            <a:chOff x="0" y="1447800"/>
            <a:chExt cx="12172950" cy="54102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47800"/>
              <a:ext cx="4057650" cy="54102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7650" y="1447800"/>
              <a:ext cx="4057650" cy="54102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5300" y="1447800"/>
              <a:ext cx="4057650" cy="54102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0" y="1447800"/>
              <a:ext cx="74635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5min</a:t>
              </a:r>
              <a:endParaRPr lang="sv-SE" sz="135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08606" y="1447800"/>
              <a:ext cx="8745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25min</a:t>
              </a:r>
              <a:endParaRPr lang="sv-SE" sz="135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51981" y="1447800"/>
              <a:ext cx="50270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1h</a:t>
              </a:r>
              <a:endParaRPr lang="sv-SE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78648" y="1017270"/>
            <a:ext cx="2185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350" dirty="0">
                <a:solidFill>
                  <a:schemeClr val="bg1"/>
                </a:solidFill>
              </a:rPr>
              <a:t>Metropolis Light Transport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A0562-813B-47C0-ABE6-DDF19B2389D7}" type="datetime1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24" b="1124"/>
          <a:stretch/>
        </p:blipFill>
        <p:spPr>
          <a:xfrm rot="10800000">
            <a:off x="0" y="341768"/>
            <a:ext cx="9144000" cy="6516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Further Reading</a:t>
            </a:r>
            <a:endParaRPr lang="sv-SE" dirty="0"/>
          </a:p>
        </p:txBody>
      </p:sp>
      <p:pic>
        <p:nvPicPr>
          <p:cNvPr id="1026" name="Picture 2" descr="http://secure-ecsd.elsevier.com/covers/80/Tango2/largest/97801237507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3352800" cy="4131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vanced Global Illumination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2796540" cy="41388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A37BA-95B5-4207-A271-3A1887D76AD5}" type="datetime1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 - Path Tracing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632666" y="3810000"/>
            <a:ext cx="2189843" cy="2705100"/>
            <a:chOff x="6632666" y="3810000"/>
            <a:chExt cx="2189843" cy="2705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2666" y="3810000"/>
              <a:ext cx="2189843" cy="27051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32666" y="6043881"/>
              <a:ext cx="2189843" cy="471219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200" b="1" dirty="0" err="1" smtClean="0">
                  <a:solidFill>
                    <a:schemeClr val="bg1"/>
                  </a:solidFill>
                </a:rPr>
                <a:t>Pathtracing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 Lab</a:t>
              </a:r>
              <a:endParaRPr lang="sv-SE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6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4768</TotalTime>
  <Words>2016</Words>
  <Application>Microsoft Office PowerPoint</Application>
  <PresentationFormat>On-screen Show (4:3)</PresentationFormat>
  <Paragraphs>833</Paragraphs>
  <Slides>91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5" baseType="lpstr">
      <vt:lpstr>Arial</vt:lpstr>
      <vt:lpstr>Calibri</vt:lpstr>
      <vt:lpstr>Cambria Math</vt:lpstr>
      <vt:lpstr>Clarity</vt:lpstr>
      <vt:lpstr>Light Transport</vt:lpstr>
      <vt:lpstr>Before we start: </vt:lpstr>
      <vt:lpstr>Light Transport Simulation</vt:lpstr>
      <vt:lpstr>Photon Mapping</vt:lpstr>
      <vt:lpstr>Irradiance Caching</vt:lpstr>
      <vt:lpstr>Path Tracing</vt:lpstr>
      <vt:lpstr>PowerPoint Presentation</vt:lpstr>
      <vt:lpstr>PowerPoint Presentation</vt:lpstr>
      <vt:lpstr>PowerPoint Presentation</vt:lpstr>
      <vt:lpstr>PowerPoint Presentation</vt:lpstr>
      <vt:lpstr>Where does an image come from? </vt:lpstr>
      <vt:lpstr>Where does an image come from? </vt:lpstr>
      <vt:lpstr>Where does an image come from? </vt:lpstr>
      <vt:lpstr>Where does an image come from? </vt:lpstr>
      <vt:lpstr>Where does an image come from? </vt:lpstr>
      <vt:lpstr>Where does an image come from? </vt:lpstr>
      <vt:lpstr>Where does an image come from? </vt:lpstr>
      <vt:lpstr>Light Transport Equation</vt:lpstr>
      <vt:lpstr>Light Transport Equation</vt:lpstr>
      <vt:lpstr>Light Transport Equation</vt:lpstr>
      <vt:lpstr>Light Transport Equation</vt:lpstr>
      <vt:lpstr>Light Transport Equation</vt:lpstr>
      <vt:lpstr>Light Transport Equation</vt:lpstr>
      <vt:lpstr>Light Transport Equation</vt:lpstr>
      <vt:lpstr>Numerical Integration</vt:lpstr>
      <vt:lpstr>Monte Carlo Integration</vt:lpstr>
      <vt:lpstr>Monte Carlo Integration</vt:lpstr>
      <vt:lpstr>Monte Carlo Integration</vt:lpstr>
      <vt:lpstr>Monte Carlo Integration</vt:lpstr>
      <vt:lpstr>Monte Carlo Integration</vt:lpstr>
      <vt:lpstr>Monte Carlo Integration</vt:lpstr>
      <vt:lpstr>Monte Carlo Integration</vt:lpstr>
      <vt:lpstr>Monte Carlo Integration</vt:lpstr>
      <vt:lpstr>Monte Carlo Integration</vt:lpstr>
      <vt:lpstr>Naive Pathtracing</vt:lpstr>
      <vt:lpstr>Naive Pathtracing</vt:lpstr>
      <vt:lpstr>Naive Pathtracing</vt:lpstr>
      <vt:lpstr>Naive Pathtracing</vt:lpstr>
      <vt:lpstr>Naive Pathtracing</vt:lpstr>
      <vt:lpstr>Naive Pathtracing</vt:lpstr>
      <vt:lpstr>Naive Pathtracing</vt:lpstr>
      <vt:lpstr>Naive Pathtracing</vt:lpstr>
      <vt:lpstr>Naive Pathtracing</vt:lpstr>
      <vt:lpstr>Naive Pathtracing</vt:lpstr>
      <vt:lpstr>Surface form of LTE</vt:lpstr>
      <vt:lpstr>Separating Direct And Indirect Illumination</vt:lpstr>
      <vt:lpstr>Importance Sampling</vt:lpstr>
      <vt:lpstr>Probability Density Function</vt:lpstr>
      <vt:lpstr>Importance Sampling</vt:lpstr>
      <vt:lpstr>Importance Sampling</vt:lpstr>
      <vt:lpstr>Importance Sampling</vt:lpstr>
      <vt:lpstr>Importance Sampling</vt:lpstr>
      <vt:lpstr>Importance Sampling</vt:lpstr>
      <vt:lpstr>PowerPoint Presentation</vt:lpstr>
      <vt:lpstr>Importance Sampling</vt:lpstr>
      <vt:lpstr>PowerPoint Presentation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Multiple Importance Sampling</vt:lpstr>
      <vt:lpstr>Stratified Sampling</vt:lpstr>
      <vt:lpstr>Stratified Sampling</vt:lpstr>
      <vt:lpstr>Stratified Sampling</vt:lpstr>
      <vt:lpstr>Are we done yet? </vt:lpstr>
      <vt:lpstr>PowerPoint Presentation</vt:lpstr>
      <vt:lpstr>PowerPoint Presentation</vt:lpstr>
      <vt:lpstr>Bidirectional Path Tracing</vt:lpstr>
      <vt:lpstr>PowerPoint Presentation</vt:lpstr>
      <vt:lpstr>Are we done yet?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Pathtracing In Practice</dc:title>
  <dc:creator>d00sint</dc:creator>
  <cp:lastModifiedBy>Erik Sintorn</cp:lastModifiedBy>
  <cp:revision>197</cp:revision>
  <dcterms:created xsi:type="dcterms:W3CDTF">2006-08-16T00:00:00Z</dcterms:created>
  <dcterms:modified xsi:type="dcterms:W3CDTF">2017-01-25T18:05:41Z</dcterms:modified>
</cp:coreProperties>
</file>